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9" r:id="rId5"/>
    <p:sldId id="263" r:id="rId6"/>
    <p:sldId id="262" r:id="rId7"/>
    <p:sldId id="258" r:id="rId8"/>
    <p:sldId id="265" r:id="rId9"/>
    <p:sldId id="266" r:id="rId10"/>
    <p:sldId id="267" r:id="rId11"/>
    <p:sldId id="260" r:id="rId12"/>
    <p:sldId id="268" r:id="rId13"/>
    <p:sldId id="261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BEDF"/>
    <a:srgbClr val="195C7F"/>
    <a:srgbClr val="01080E"/>
    <a:srgbClr val="FFFFFF"/>
    <a:srgbClr val="C3614E"/>
    <a:srgbClr val="020001"/>
    <a:srgbClr val="050305"/>
    <a:srgbClr val="884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5441" autoAdjust="0"/>
  </p:normalViewPr>
  <p:slideViewPr>
    <p:cSldViewPr snapToGrid="0">
      <p:cViewPr varScale="1">
        <p:scale>
          <a:sx n="113" d="100"/>
          <a:sy n="113" d="100"/>
        </p:scale>
        <p:origin x="18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'Avaliação Trimestral 1'!$C$4</c:f>
              <c:strCache>
                <c:ptCount val="1"/>
                <c:pt idx="0">
                  <c:v>Participação</c:v>
                </c:pt>
              </c:strCache>
            </c:strRef>
          </c:tx>
          <c:explosion val="2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6794-471E-A2FE-705C876BC7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6794-471E-A2FE-705C876BC7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6794-471E-A2FE-705C876BC7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6794-471E-A2FE-705C876BC73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6794-471E-A2FE-705C876BC73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6794-471E-A2FE-705C876BC73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6794-471E-A2FE-705C876BC73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6794-471E-A2FE-705C876BC73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6794-471E-A2FE-705C876BC73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6794-471E-A2FE-705C876BC73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94-471E-A2FE-705C876BC73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794-471E-A2FE-705C876BC73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794-471E-A2FE-705C876BC73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794-471E-A2FE-705C876BC73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794-471E-A2FE-705C876BC73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794-471E-A2FE-705C876BC73F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794-471E-A2FE-705C876BC73F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6794-471E-A2FE-705C876BC73F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6794-471E-A2FE-705C876BC73F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6794-471E-A2FE-705C876BC73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'Avaliação Trimestral 1'!$B$5:$B$14</c:f>
              <c:strCache>
                <c:ptCount val="10"/>
                <c:pt idx="0">
                  <c:v>Disciplinas</c:v>
                </c:pt>
                <c:pt idx="1">
                  <c:v>Matemática</c:v>
                </c:pt>
                <c:pt idx="2">
                  <c:v>Historia</c:v>
                </c:pt>
                <c:pt idx="3">
                  <c:v>Língua Portuguesa</c:v>
                </c:pt>
                <c:pt idx="4">
                  <c:v>Geografia</c:v>
                </c:pt>
                <c:pt idx="5">
                  <c:v>Ciências</c:v>
                </c:pt>
                <c:pt idx="6">
                  <c:v>Educação Artística</c:v>
                </c:pt>
                <c:pt idx="7">
                  <c:v>Educação Física</c:v>
                </c:pt>
                <c:pt idx="8">
                  <c:v>Ensino Religioso</c:v>
                </c:pt>
                <c:pt idx="9">
                  <c:v>Informática</c:v>
                </c:pt>
              </c:strCache>
            </c:strRef>
          </c:cat>
          <c:val>
            <c:numRef>
              <c:f>'Avaliação Trimestral 1'!$C$5:$C$14</c:f>
              <c:numCache>
                <c:formatCode>0.0</c:formatCode>
                <c:ptCount val="10"/>
                <c:pt idx="1">
                  <c:v>10</c:v>
                </c:pt>
                <c:pt idx="2">
                  <c:v>4</c:v>
                </c:pt>
                <c:pt idx="3">
                  <c:v>6.25</c:v>
                </c:pt>
                <c:pt idx="4">
                  <c:v>5.5</c:v>
                </c:pt>
                <c:pt idx="5">
                  <c:v>7</c:v>
                </c:pt>
                <c:pt idx="6">
                  <c:v>9.25</c:v>
                </c:pt>
                <c:pt idx="7">
                  <c:v>8</c:v>
                </c:pt>
                <c:pt idx="8">
                  <c:v>7.25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794-471E-A2FE-705C876BC73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>
      <a:gsLst>
        <a:gs pos="0">
          <a:schemeClr val="accent1">
            <a:lumMod val="50000"/>
          </a:schemeClr>
        </a:gs>
        <a:gs pos="100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w="76200"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'Avaliação Trimestral 1'!$C$4</c:f>
              <c:strCache>
                <c:ptCount val="1"/>
                <c:pt idx="0">
                  <c:v>Participação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25400" cap="flat" cmpd="sng" algn="ctr">
              <a:noFill/>
              <a:round/>
            </a:ln>
            <a:effectLst/>
            <a:sp3d/>
          </c:spPr>
          <c:cat>
            <c:strRef>
              <c:f>'Avaliação Trimestral 1'!$B$5:$B$14</c:f>
              <c:strCache>
                <c:ptCount val="10"/>
                <c:pt idx="0">
                  <c:v>Disciplinas</c:v>
                </c:pt>
                <c:pt idx="1">
                  <c:v>Matemática</c:v>
                </c:pt>
                <c:pt idx="2">
                  <c:v>Historia</c:v>
                </c:pt>
                <c:pt idx="3">
                  <c:v>Língua Portuguesa</c:v>
                </c:pt>
                <c:pt idx="4">
                  <c:v>Geografia</c:v>
                </c:pt>
                <c:pt idx="5">
                  <c:v>Ciências</c:v>
                </c:pt>
                <c:pt idx="6">
                  <c:v>Educação Artística</c:v>
                </c:pt>
                <c:pt idx="7">
                  <c:v>Educação Física</c:v>
                </c:pt>
                <c:pt idx="8">
                  <c:v>Ensino Religioso</c:v>
                </c:pt>
                <c:pt idx="9">
                  <c:v>Informática</c:v>
                </c:pt>
              </c:strCache>
            </c:strRef>
          </c:cat>
          <c:val>
            <c:numRef>
              <c:f>'Avaliação Trimestral 1'!$C$5:$C$14</c:f>
              <c:numCache>
                <c:formatCode>0.0</c:formatCode>
                <c:ptCount val="10"/>
                <c:pt idx="1">
                  <c:v>10</c:v>
                </c:pt>
                <c:pt idx="2">
                  <c:v>4</c:v>
                </c:pt>
                <c:pt idx="3">
                  <c:v>6.25</c:v>
                </c:pt>
                <c:pt idx="4">
                  <c:v>5.5</c:v>
                </c:pt>
                <c:pt idx="5">
                  <c:v>7</c:v>
                </c:pt>
                <c:pt idx="6">
                  <c:v>9.25</c:v>
                </c:pt>
                <c:pt idx="7">
                  <c:v>8</c:v>
                </c:pt>
                <c:pt idx="8">
                  <c:v>7.25</c:v>
                </c:pt>
                <c:pt idx="9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53-475C-9837-FA8249DD7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2668864"/>
        <c:axId val="642673568"/>
        <c:axId val="652102112"/>
      </c:line3DChart>
      <c:catAx>
        <c:axId val="64266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2673568"/>
        <c:crosses val="autoZero"/>
        <c:auto val="1"/>
        <c:lblAlgn val="ctr"/>
        <c:lblOffset val="100"/>
        <c:noMultiLvlLbl val="0"/>
      </c:catAx>
      <c:valAx>
        <c:axId val="64267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2668864"/>
        <c:crosses val="autoZero"/>
        <c:crossBetween val="between"/>
      </c:valAx>
      <c:serAx>
        <c:axId val="6521021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2673568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A073E-8A0E-4390-8F6E-F7FEF5BDD29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427F76-5E73-488F-BEBB-977E444EEEB4}">
      <dgm:prSet phldrT="[Texto]" phldr="1"/>
      <dgm:spPr/>
      <dgm:t>
        <a:bodyPr/>
        <a:lstStyle/>
        <a:p>
          <a:endParaRPr lang="pt-BR" dirty="0"/>
        </a:p>
      </dgm:t>
    </dgm:pt>
    <dgm:pt modelId="{28CAC4C6-66D6-412B-9601-7D37D375AB7A}" type="sibTrans" cxnId="{FE169101-FE0D-43EE-9029-5BB9882427D2}">
      <dgm:prSet/>
      <dgm:spPr/>
      <dgm:t>
        <a:bodyPr/>
        <a:lstStyle/>
        <a:p>
          <a:endParaRPr lang="pt-BR"/>
        </a:p>
      </dgm:t>
    </dgm:pt>
    <dgm:pt modelId="{C853C8CF-F409-4EA0-9235-81756B16FF7C}" type="parTrans" cxnId="{FE169101-FE0D-43EE-9029-5BB9882427D2}">
      <dgm:prSet/>
      <dgm:spPr/>
      <dgm:t>
        <a:bodyPr/>
        <a:lstStyle/>
        <a:p>
          <a:endParaRPr lang="pt-BR"/>
        </a:p>
      </dgm:t>
    </dgm:pt>
    <dgm:pt modelId="{939B700F-65DC-42D6-AED7-25AFA2FB6BC4}">
      <dgm:prSet/>
      <dgm:spPr/>
      <dgm:t>
        <a:bodyPr/>
        <a:lstStyle/>
        <a:p>
          <a:endParaRPr lang="pt-BR"/>
        </a:p>
      </dgm:t>
    </dgm:pt>
    <dgm:pt modelId="{21316BB8-970C-4144-8E53-07AF3B1C5DC0}" type="parTrans" cxnId="{3B6715F3-CAB2-4451-939A-B6E927689C4B}">
      <dgm:prSet/>
      <dgm:spPr/>
      <dgm:t>
        <a:bodyPr/>
        <a:lstStyle/>
        <a:p>
          <a:endParaRPr lang="pt-BR"/>
        </a:p>
      </dgm:t>
    </dgm:pt>
    <dgm:pt modelId="{8E371BFB-1DFE-41B9-A701-9B9CAC510B05}" type="sibTrans" cxnId="{3B6715F3-CAB2-4451-939A-B6E927689C4B}">
      <dgm:prSet/>
      <dgm:spPr/>
      <dgm:t>
        <a:bodyPr/>
        <a:lstStyle/>
        <a:p>
          <a:endParaRPr lang="pt-BR"/>
        </a:p>
      </dgm:t>
    </dgm:pt>
    <dgm:pt modelId="{29AE6D44-72E8-4D86-8539-C964E2192373}" type="pres">
      <dgm:prSet presAssocID="{A5AA073E-8A0E-4390-8F6E-F7FEF5BDD29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5BA5418-59C4-46C3-AB7A-EB616F80BC85}" type="pres">
      <dgm:prSet presAssocID="{2C427F76-5E73-488F-BEBB-977E444EEEB4}" presName="composite" presStyleCnt="0"/>
      <dgm:spPr/>
    </dgm:pt>
    <dgm:pt modelId="{504F1832-32BB-4B00-BBBA-28F208B08C7A}" type="pres">
      <dgm:prSet presAssocID="{2C427F76-5E73-488F-BEBB-977E444EEEB4}" presName="imgShp" presStyleLbl="fgImgPlace1" presStyleIdx="0" presStyleCnt="2" custLinFactX="50132" custLinFactNeighborX="100000" custLinFactNeighborY="31196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  <a14:imgEffect>
                      <a14:saturation sat="188000"/>
                    </a14:imgEffect>
                  </a14:imgLayer>
                </a14:imgProps>
              </a:ext>
            </a:extLst>
          </a:blip>
          <a:srcRect/>
          <a:stretch>
            <a:fillRect l="-25000" r="-25000"/>
          </a:stretch>
        </a:blipFill>
      </dgm:spPr>
    </dgm:pt>
    <dgm:pt modelId="{F678494B-7E65-4B71-9317-DA4FB6FEF73E}" type="pres">
      <dgm:prSet presAssocID="{2C427F76-5E73-488F-BEBB-977E444EEEB4}" presName="txShp" presStyleLbl="node1" presStyleIdx="0" presStyleCnt="2" custFlipVert="1" custFlipHor="1" custScaleX="926" custScaleY="3056" custLinFactNeighborX="28361" custLinFactNeighborY="1203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18DA265-2A5F-429B-B0B6-680142BCD9EB}" type="pres">
      <dgm:prSet presAssocID="{28CAC4C6-66D6-412B-9601-7D37D375AB7A}" presName="spacing" presStyleCnt="0"/>
      <dgm:spPr/>
    </dgm:pt>
    <dgm:pt modelId="{01B04995-AA4E-4301-BE15-774FA20712F2}" type="pres">
      <dgm:prSet presAssocID="{939B700F-65DC-42D6-AED7-25AFA2FB6BC4}" presName="composite" presStyleCnt="0"/>
      <dgm:spPr/>
    </dgm:pt>
    <dgm:pt modelId="{DA63B1FE-A793-4BBC-A8E6-2DA0FF47717C}" type="pres">
      <dgm:prSet presAssocID="{939B700F-65DC-42D6-AED7-25AFA2FB6BC4}" presName="imgShp" presStyleLbl="fgImgPlace1" presStyleIdx="1" presStyleCnt="2" custLinFactNeighborX="-67952" custLinFactNeighborY="-3255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F66D745-CCE1-465F-9AF4-4D5561F40D25}" type="pres">
      <dgm:prSet presAssocID="{939B700F-65DC-42D6-AED7-25AFA2FB6BC4}" presName="txShp" presStyleLbl="node1" presStyleIdx="1" presStyleCnt="2" custFlipVert="1" custScaleX="718" custScaleY="14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62E259D-DEDE-41E8-93CE-61EB7B61F377}" type="presOf" srcId="{2C427F76-5E73-488F-BEBB-977E444EEEB4}" destId="{F678494B-7E65-4B71-9317-DA4FB6FEF73E}" srcOrd="0" destOrd="0" presId="urn:microsoft.com/office/officeart/2005/8/layout/vList3"/>
    <dgm:cxn modelId="{FE169101-FE0D-43EE-9029-5BB9882427D2}" srcId="{A5AA073E-8A0E-4390-8F6E-F7FEF5BDD293}" destId="{2C427F76-5E73-488F-BEBB-977E444EEEB4}" srcOrd="0" destOrd="0" parTransId="{C853C8CF-F409-4EA0-9235-81756B16FF7C}" sibTransId="{28CAC4C6-66D6-412B-9601-7D37D375AB7A}"/>
    <dgm:cxn modelId="{3B6715F3-CAB2-4451-939A-B6E927689C4B}" srcId="{A5AA073E-8A0E-4390-8F6E-F7FEF5BDD293}" destId="{939B700F-65DC-42D6-AED7-25AFA2FB6BC4}" srcOrd="1" destOrd="0" parTransId="{21316BB8-970C-4144-8E53-07AF3B1C5DC0}" sibTransId="{8E371BFB-1DFE-41B9-A701-9B9CAC510B05}"/>
    <dgm:cxn modelId="{82A38339-B406-4D03-903E-78665CF64E4B}" type="presOf" srcId="{939B700F-65DC-42D6-AED7-25AFA2FB6BC4}" destId="{6F66D745-CCE1-465F-9AF4-4D5561F40D25}" srcOrd="0" destOrd="0" presId="urn:microsoft.com/office/officeart/2005/8/layout/vList3"/>
    <dgm:cxn modelId="{C0E137AD-364F-4B17-BA2B-8BD8752B15E8}" type="presOf" srcId="{A5AA073E-8A0E-4390-8F6E-F7FEF5BDD293}" destId="{29AE6D44-72E8-4D86-8539-C964E2192373}" srcOrd="0" destOrd="0" presId="urn:microsoft.com/office/officeart/2005/8/layout/vList3"/>
    <dgm:cxn modelId="{F3DEAAD3-0481-4E85-8F2D-7B259D63E5A1}" type="presParOf" srcId="{29AE6D44-72E8-4D86-8539-C964E2192373}" destId="{95BA5418-59C4-46C3-AB7A-EB616F80BC85}" srcOrd="0" destOrd="0" presId="urn:microsoft.com/office/officeart/2005/8/layout/vList3"/>
    <dgm:cxn modelId="{90EF778E-A0A0-4F55-9FEB-0C7E685F33C3}" type="presParOf" srcId="{95BA5418-59C4-46C3-AB7A-EB616F80BC85}" destId="{504F1832-32BB-4B00-BBBA-28F208B08C7A}" srcOrd="0" destOrd="0" presId="urn:microsoft.com/office/officeart/2005/8/layout/vList3"/>
    <dgm:cxn modelId="{634A2C43-0CF6-40C1-BB94-03D726789101}" type="presParOf" srcId="{95BA5418-59C4-46C3-AB7A-EB616F80BC85}" destId="{F678494B-7E65-4B71-9317-DA4FB6FEF73E}" srcOrd="1" destOrd="0" presId="urn:microsoft.com/office/officeart/2005/8/layout/vList3"/>
    <dgm:cxn modelId="{CA3C7DB0-7995-459A-B14A-F11740B26676}" type="presParOf" srcId="{29AE6D44-72E8-4D86-8539-C964E2192373}" destId="{E18DA265-2A5F-429B-B0B6-680142BCD9EB}" srcOrd="1" destOrd="0" presId="urn:microsoft.com/office/officeart/2005/8/layout/vList3"/>
    <dgm:cxn modelId="{C513C4B5-6666-4749-8D7A-114F74594FD2}" type="presParOf" srcId="{29AE6D44-72E8-4D86-8539-C964E2192373}" destId="{01B04995-AA4E-4301-BE15-774FA20712F2}" srcOrd="2" destOrd="0" presId="urn:microsoft.com/office/officeart/2005/8/layout/vList3"/>
    <dgm:cxn modelId="{D858F9ED-86F7-4E87-BA71-4153A981671B}" type="presParOf" srcId="{01B04995-AA4E-4301-BE15-774FA20712F2}" destId="{DA63B1FE-A793-4BBC-A8E6-2DA0FF47717C}" srcOrd="0" destOrd="0" presId="urn:microsoft.com/office/officeart/2005/8/layout/vList3"/>
    <dgm:cxn modelId="{479D92B7-DBB0-4AF4-AB0A-110F690B994B}" type="presParOf" srcId="{01B04995-AA4E-4301-BE15-774FA20712F2}" destId="{6F66D745-CCE1-465F-9AF4-4D5561F40D2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4C3AE-DD6A-4696-A647-8F6F10BFE8CF}" type="doc">
      <dgm:prSet loTypeId="urn:microsoft.com/office/officeart/2005/8/layout/orgChart1" loCatId="hierarchy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1BF9091A-0CB6-4F02-9D67-5D1742EFD054}">
      <dgm:prSet phldrT="[Texto]"/>
      <dgm:spPr/>
      <dgm:t>
        <a:bodyPr/>
        <a:lstStyle/>
        <a:p>
          <a:endParaRPr lang="pt-BR" dirty="0" smtClean="0"/>
        </a:p>
        <a:p>
          <a:r>
            <a:rPr lang="pt-BR" dirty="0" smtClean="0"/>
            <a:t>Diretor Executivo</a:t>
          </a:r>
        </a:p>
        <a:p>
          <a:endParaRPr lang="pt-BR" dirty="0"/>
        </a:p>
      </dgm:t>
    </dgm:pt>
    <dgm:pt modelId="{9EA5C6FA-A591-4911-A128-4D41D4CEC6B8}" type="parTrans" cxnId="{96EA0D10-509E-4304-99A2-EE7AE7D1586A}">
      <dgm:prSet/>
      <dgm:spPr/>
      <dgm:t>
        <a:bodyPr/>
        <a:lstStyle/>
        <a:p>
          <a:endParaRPr lang="pt-BR"/>
        </a:p>
      </dgm:t>
    </dgm:pt>
    <dgm:pt modelId="{F9957260-4E17-4FE0-9BE9-9078255DA829}" type="sibTrans" cxnId="{96EA0D10-509E-4304-99A2-EE7AE7D1586A}">
      <dgm:prSet/>
      <dgm:spPr/>
      <dgm:t>
        <a:bodyPr/>
        <a:lstStyle/>
        <a:p>
          <a:endParaRPr lang="pt-BR"/>
        </a:p>
      </dgm:t>
    </dgm:pt>
    <dgm:pt modelId="{AC55C897-CDAC-4A0A-A45F-20A80C47DB60}">
      <dgm:prSet phldrT="[Texto]"/>
      <dgm:spPr/>
      <dgm:t>
        <a:bodyPr/>
        <a:lstStyle/>
        <a:p>
          <a:r>
            <a:rPr lang="pt-BR" dirty="0" smtClean="0"/>
            <a:t>Secretaria Administrativa</a:t>
          </a:r>
          <a:endParaRPr lang="pt-BR" dirty="0"/>
        </a:p>
      </dgm:t>
    </dgm:pt>
    <dgm:pt modelId="{EF6E8F5A-9384-4246-87F2-2B6153D2A2AB}" type="parTrans" cxnId="{62A90828-3C30-41DA-BB5B-47F37F092CB9}">
      <dgm:prSet/>
      <dgm:spPr/>
      <dgm:t>
        <a:bodyPr/>
        <a:lstStyle/>
        <a:p>
          <a:endParaRPr lang="pt-BR"/>
        </a:p>
      </dgm:t>
    </dgm:pt>
    <dgm:pt modelId="{477627D6-8056-4290-B43F-14C484970F66}" type="sibTrans" cxnId="{62A90828-3C30-41DA-BB5B-47F37F092CB9}">
      <dgm:prSet/>
      <dgm:spPr/>
      <dgm:t>
        <a:bodyPr/>
        <a:lstStyle/>
        <a:p>
          <a:endParaRPr lang="pt-BR"/>
        </a:p>
      </dgm:t>
    </dgm:pt>
    <dgm:pt modelId="{2C71D308-65CA-4C5C-BE57-9BE0348D732D}">
      <dgm:prSet phldrT="[Texto]"/>
      <dgm:spPr/>
      <dgm:t>
        <a:bodyPr/>
        <a:lstStyle/>
        <a:p>
          <a:r>
            <a:rPr lang="pt-BR" dirty="0" smtClean="0"/>
            <a:t>Divisão de Admiração</a:t>
          </a:r>
        </a:p>
        <a:p>
          <a:r>
            <a:rPr lang="pt-BR" dirty="0" smtClean="0"/>
            <a:t> de Redes e Sistema</a:t>
          </a:r>
          <a:endParaRPr lang="pt-BR" dirty="0"/>
        </a:p>
      </dgm:t>
    </dgm:pt>
    <dgm:pt modelId="{E016682F-E0FE-416B-97AC-B07B50D45F8C}" type="parTrans" cxnId="{11CD88C1-DABE-4514-8E02-8DB5E4D1DCDF}">
      <dgm:prSet/>
      <dgm:spPr/>
      <dgm:t>
        <a:bodyPr/>
        <a:lstStyle/>
        <a:p>
          <a:endParaRPr lang="pt-BR"/>
        </a:p>
      </dgm:t>
    </dgm:pt>
    <dgm:pt modelId="{8344C130-C24E-4465-A9FF-5421C444F7EE}" type="sibTrans" cxnId="{11CD88C1-DABE-4514-8E02-8DB5E4D1DCDF}">
      <dgm:prSet/>
      <dgm:spPr/>
      <dgm:t>
        <a:bodyPr/>
        <a:lstStyle/>
        <a:p>
          <a:endParaRPr lang="pt-BR"/>
        </a:p>
      </dgm:t>
    </dgm:pt>
    <dgm:pt modelId="{3C17694C-917C-4274-8D21-564E95F18550}">
      <dgm:prSet phldrT="[Texto]"/>
      <dgm:spPr/>
      <dgm:t>
        <a:bodyPr/>
        <a:lstStyle/>
        <a:p>
          <a:r>
            <a:rPr lang="pt-BR" dirty="0" smtClean="0"/>
            <a:t>Divisão de Gestão de Segurança da Informação</a:t>
          </a:r>
          <a:endParaRPr lang="pt-BR" dirty="0"/>
        </a:p>
      </dgm:t>
    </dgm:pt>
    <dgm:pt modelId="{B867EEA2-1D7C-45FB-9755-235F0F33692D}" type="parTrans" cxnId="{AAE06DBA-1C08-4E3F-8D32-740A3138816B}">
      <dgm:prSet/>
      <dgm:spPr/>
      <dgm:t>
        <a:bodyPr/>
        <a:lstStyle/>
        <a:p>
          <a:endParaRPr lang="pt-BR"/>
        </a:p>
      </dgm:t>
    </dgm:pt>
    <dgm:pt modelId="{0DA828D1-0087-48E0-AACA-E3F91811FA8F}" type="sibTrans" cxnId="{AAE06DBA-1C08-4E3F-8D32-740A3138816B}">
      <dgm:prSet/>
      <dgm:spPr/>
      <dgm:t>
        <a:bodyPr/>
        <a:lstStyle/>
        <a:p>
          <a:endParaRPr lang="pt-BR"/>
        </a:p>
      </dgm:t>
    </dgm:pt>
    <dgm:pt modelId="{E15DB81F-F21B-4435-98E2-636E4C3C2765}">
      <dgm:prSet phldrT="[Texto]"/>
      <dgm:spPr/>
      <dgm:t>
        <a:bodyPr/>
        <a:lstStyle/>
        <a:p>
          <a:r>
            <a:rPr lang="pt-BR" dirty="0" smtClean="0"/>
            <a:t>Divisão de Sistema de Informação</a:t>
          </a:r>
          <a:endParaRPr lang="pt-BR" dirty="0"/>
        </a:p>
      </dgm:t>
    </dgm:pt>
    <dgm:pt modelId="{B5D74F9D-D503-4E1A-AEF2-6F0DFAD3C386}" type="parTrans" cxnId="{D0A9BD8A-4CE4-4CC9-B3EA-B3892DB8F94E}">
      <dgm:prSet/>
      <dgm:spPr/>
      <dgm:t>
        <a:bodyPr/>
        <a:lstStyle/>
        <a:p>
          <a:endParaRPr lang="pt-BR"/>
        </a:p>
      </dgm:t>
    </dgm:pt>
    <dgm:pt modelId="{2F9FA3C5-20FD-41FF-B2AE-A450A132C274}" type="sibTrans" cxnId="{D0A9BD8A-4CE4-4CC9-B3EA-B3892DB8F94E}">
      <dgm:prSet/>
      <dgm:spPr/>
      <dgm:t>
        <a:bodyPr/>
        <a:lstStyle/>
        <a:p>
          <a:endParaRPr lang="pt-BR"/>
        </a:p>
      </dgm:t>
    </dgm:pt>
    <dgm:pt modelId="{D312E1CE-F1A1-4FC4-B280-401C3875DDE1}">
      <dgm:prSet phldrT="[Texto]"/>
      <dgm:spPr/>
      <dgm:t>
        <a:bodyPr/>
        <a:lstStyle/>
        <a:p>
          <a:r>
            <a:rPr lang="pt-BR" dirty="0" smtClean="0"/>
            <a:t>Divisão de Suporte e Manutenção</a:t>
          </a:r>
          <a:endParaRPr lang="pt-BR" dirty="0"/>
        </a:p>
      </dgm:t>
    </dgm:pt>
    <dgm:pt modelId="{820DACFD-187D-47D0-9D4A-8A3329F5206C}" type="parTrans" cxnId="{71A01EE3-6E45-4F6E-A755-C6DEEC76CA97}">
      <dgm:prSet/>
      <dgm:spPr/>
      <dgm:t>
        <a:bodyPr/>
        <a:lstStyle/>
        <a:p>
          <a:endParaRPr lang="pt-BR"/>
        </a:p>
      </dgm:t>
    </dgm:pt>
    <dgm:pt modelId="{B4E65F50-358B-49BA-A64C-8321A40ED693}" type="sibTrans" cxnId="{71A01EE3-6E45-4F6E-A755-C6DEEC76CA97}">
      <dgm:prSet/>
      <dgm:spPr/>
      <dgm:t>
        <a:bodyPr/>
        <a:lstStyle/>
        <a:p>
          <a:endParaRPr lang="pt-BR"/>
        </a:p>
      </dgm:t>
    </dgm:pt>
    <dgm:pt modelId="{75C0A40C-961F-4E31-A645-43DDC887672F}">
      <dgm:prSet phldrT="[Texto]"/>
      <dgm:spPr/>
      <dgm:t>
        <a:bodyPr/>
        <a:lstStyle/>
        <a:p>
          <a:r>
            <a:rPr lang="pt-BR" dirty="0" smtClean="0"/>
            <a:t>Seção de Atendimento</a:t>
          </a:r>
        </a:p>
      </dgm:t>
    </dgm:pt>
    <dgm:pt modelId="{3C5113D5-6548-4A09-B21B-6DFF89F47CCA}" type="parTrans" cxnId="{341C4DB4-20F4-4FE3-9A10-76DC9C845C88}">
      <dgm:prSet/>
      <dgm:spPr/>
      <dgm:t>
        <a:bodyPr/>
        <a:lstStyle/>
        <a:p>
          <a:endParaRPr lang="pt-BR"/>
        </a:p>
      </dgm:t>
    </dgm:pt>
    <dgm:pt modelId="{07EF28FF-0AF1-4814-806F-8B50C833E800}" type="sibTrans" cxnId="{341C4DB4-20F4-4FE3-9A10-76DC9C845C88}">
      <dgm:prSet/>
      <dgm:spPr/>
      <dgm:t>
        <a:bodyPr/>
        <a:lstStyle/>
        <a:p>
          <a:endParaRPr lang="pt-BR"/>
        </a:p>
      </dgm:t>
    </dgm:pt>
    <dgm:pt modelId="{EE392687-8C27-4580-BE84-1E19F50DD431}">
      <dgm:prSet phldrT="[Texto]"/>
      <dgm:spPr/>
      <dgm:t>
        <a:bodyPr/>
        <a:lstStyle/>
        <a:p>
          <a:r>
            <a:rPr lang="pt-BR" dirty="0" smtClean="0"/>
            <a:t>Seção de Treinamento</a:t>
          </a:r>
        </a:p>
      </dgm:t>
    </dgm:pt>
    <dgm:pt modelId="{CCE30DB5-0682-412B-B3FD-FAE58F282082}" type="parTrans" cxnId="{8AD68C27-6827-4184-A266-4D66A9761FB4}">
      <dgm:prSet/>
      <dgm:spPr/>
      <dgm:t>
        <a:bodyPr/>
        <a:lstStyle/>
        <a:p>
          <a:endParaRPr lang="pt-BR"/>
        </a:p>
      </dgm:t>
    </dgm:pt>
    <dgm:pt modelId="{B7CB774E-4A5B-475E-9ACC-FD9480BD4CD7}" type="sibTrans" cxnId="{8AD68C27-6827-4184-A266-4D66A9761FB4}">
      <dgm:prSet/>
      <dgm:spPr/>
      <dgm:t>
        <a:bodyPr/>
        <a:lstStyle/>
        <a:p>
          <a:endParaRPr lang="pt-BR"/>
        </a:p>
      </dgm:t>
    </dgm:pt>
    <dgm:pt modelId="{6A778B48-4AF2-4BBD-96EE-7022923F6388}">
      <dgm:prSet phldrT="[Texto]"/>
      <dgm:spPr/>
      <dgm:t>
        <a:bodyPr/>
        <a:lstStyle/>
        <a:p>
          <a:r>
            <a:rPr lang="pt-BR" dirty="0" smtClean="0">
              <a:ln/>
            </a:rPr>
            <a:t>Seção de Manutenção de Hardware</a:t>
          </a:r>
        </a:p>
      </dgm:t>
    </dgm:pt>
    <dgm:pt modelId="{CA74627A-E1C8-4AB0-8B7D-7E84DEFD3C83}" type="parTrans" cxnId="{40C8EA30-F283-4D9D-87F2-8CBB99A9625A}">
      <dgm:prSet/>
      <dgm:spPr/>
      <dgm:t>
        <a:bodyPr/>
        <a:lstStyle/>
        <a:p>
          <a:endParaRPr lang="pt-BR"/>
        </a:p>
      </dgm:t>
    </dgm:pt>
    <dgm:pt modelId="{7815746F-8CEE-494C-BFDA-15C97C3A81D7}" type="sibTrans" cxnId="{40C8EA30-F283-4D9D-87F2-8CBB99A9625A}">
      <dgm:prSet/>
      <dgm:spPr/>
      <dgm:t>
        <a:bodyPr/>
        <a:lstStyle/>
        <a:p>
          <a:endParaRPr lang="pt-BR"/>
        </a:p>
      </dgm:t>
    </dgm:pt>
    <dgm:pt modelId="{F5C726F5-C2C9-4AAC-8290-EBB7063307B8}">
      <dgm:prSet phldrT="[Texto]"/>
      <dgm:spPr/>
      <dgm:t>
        <a:bodyPr/>
        <a:lstStyle/>
        <a:p>
          <a:r>
            <a:rPr lang="pt-BR" dirty="0" smtClean="0"/>
            <a:t>Divisão de Infraestrutura de Redes e Telefonia </a:t>
          </a:r>
          <a:endParaRPr lang="pt-BR" dirty="0"/>
        </a:p>
      </dgm:t>
    </dgm:pt>
    <dgm:pt modelId="{EE16578F-FC95-4DEE-880F-D5A3C3E128CB}" type="sibTrans" cxnId="{90981144-8E42-4641-8EA0-8F90D53EB8C4}">
      <dgm:prSet/>
      <dgm:spPr/>
      <dgm:t>
        <a:bodyPr/>
        <a:lstStyle/>
        <a:p>
          <a:endParaRPr lang="pt-BR"/>
        </a:p>
      </dgm:t>
    </dgm:pt>
    <dgm:pt modelId="{4EBDCCED-86E9-4940-A97D-70171C25EA52}" type="parTrans" cxnId="{90981144-8E42-4641-8EA0-8F90D53EB8C4}">
      <dgm:prSet/>
      <dgm:spPr/>
      <dgm:t>
        <a:bodyPr/>
        <a:lstStyle/>
        <a:p>
          <a:endParaRPr lang="pt-BR"/>
        </a:p>
      </dgm:t>
    </dgm:pt>
    <dgm:pt modelId="{746DEF30-8777-41AB-881E-7C212F052832}">
      <dgm:prSet phldrT="[Texto]"/>
      <dgm:spPr/>
      <dgm:t>
        <a:bodyPr/>
        <a:lstStyle/>
        <a:p>
          <a:r>
            <a:rPr lang="pt-BR" dirty="0" smtClean="0"/>
            <a:t>Seção de Infraestrutura de Redes </a:t>
          </a:r>
          <a:endParaRPr lang="pt-BR" dirty="0"/>
        </a:p>
      </dgm:t>
    </dgm:pt>
    <dgm:pt modelId="{610138B9-6E99-434A-A960-D7CAC81989CA}" type="parTrans" cxnId="{7B9079E3-9264-4342-95A9-B1FC7AD06B20}">
      <dgm:prSet/>
      <dgm:spPr/>
      <dgm:t>
        <a:bodyPr/>
        <a:lstStyle/>
        <a:p>
          <a:endParaRPr lang="pt-BR"/>
        </a:p>
      </dgm:t>
    </dgm:pt>
    <dgm:pt modelId="{9CE21C54-4F42-4844-9D66-E726521ED194}" type="sibTrans" cxnId="{7B9079E3-9264-4342-95A9-B1FC7AD06B20}">
      <dgm:prSet/>
      <dgm:spPr/>
      <dgm:t>
        <a:bodyPr/>
        <a:lstStyle/>
        <a:p>
          <a:endParaRPr lang="pt-BR"/>
        </a:p>
      </dgm:t>
    </dgm:pt>
    <dgm:pt modelId="{4AB1B96F-9418-447F-9FAF-F4DFDD76AC37}">
      <dgm:prSet phldrT="[Texto]"/>
      <dgm:spPr/>
      <dgm:t>
        <a:bodyPr/>
        <a:lstStyle/>
        <a:p>
          <a:r>
            <a:rPr lang="pt-BR" dirty="0" smtClean="0"/>
            <a:t>Seção de Telefonia </a:t>
          </a:r>
          <a:endParaRPr lang="pt-BR" dirty="0"/>
        </a:p>
      </dgm:t>
    </dgm:pt>
    <dgm:pt modelId="{80B59617-2792-4CDF-8FCB-E316580E350A}" type="parTrans" cxnId="{56B531BE-DF22-40D3-845F-DAB4E26F3D72}">
      <dgm:prSet/>
      <dgm:spPr/>
      <dgm:t>
        <a:bodyPr/>
        <a:lstStyle/>
        <a:p>
          <a:endParaRPr lang="pt-BR"/>
        </a:p>
      </dgm:t>
    </dgm:pt>
    <dgm:pt modelId="{A7390D3C-DD55-4628-B01B-0BE20AE8DC24}" type="sibTrans" cxnId="{56B531BE-DF22-40D3-845F-DAB4E26F3D72}">
      <dgm:prSet/>
      <dgm:spPr/>
      <dgm:t>
        <a:bodyPr/>
        <a:lstStyle/>
        <a:p>
          <a:endParaRPr lang="pt-BR"/>
        </a:p>
      </dgm:t>
    </dgm:pt>
    <dgm:pt modelId="{04D1C4B9-B602-44AE-ABD5-3F807DE9099B}" type="pres">
      <dgm:prSet presAssocID="{6C94C3AE-DD6A-4696-A647-8F6F10BFE8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3DABB85E-6F40-438A-B822-4A56E2B8D1ED}" type="pres">
      <dgm:prSet presAssocID="{1BF9091A-0CB6-4F02-9D67-5D1742EFD054}" presName="hierRoot1" presStyleCnt="0">
        <dgm:presLayoutVars>
          <dgm:hierBranch val="init"/>
        </dgm:presLayoutVars>
      </dgm:prSet>
      <dgm:spPr/>
    </dgm:pt>
    <dgm:pt modelId="{834E7A64-7862-40BD-B900-1133ECF78B1E}" type="pres">
      <dgm:prSet presAssocID="{1BF9091A-0CB6-4F02-9D67-5D1742EFD054}" presName="rootComposite1" presStyleCnt="0"/>
      <dgm:spPr/>
    </dgm:pt>
    <dgm:pt modelId="{70E81475-E9E0-4B37-B511-444E24775012}" type="pres">
      <dgm:prSet presAssocID="{1BF9091A-0CB6-4F02-9D67-5D1742EFD054}" presName="rootText1" presStyleLbl="node0" presStyleIdx="0" presStyleCnt="1" custScaleX="141656" custScaleY="166061" custLinFactY="5729" custLinFactNeighborX="2743" custLinFactNeighborY="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526F96D-6AD7-4679-955A-A83507E0530C}" type="pres">
      <dgm:prSet presAssocID="{1BF9091A-0CB6-4F02-9D67-5D1742EFD054}" presName="rootConnector1" presStyleLbl="node1" presStyleIdx="0" presStyleCnt="0"/>
      <dgm:spPr/>
      <dgm:t>
        <a:bodyPr/>
        <a:lstStyle/>
        <a:p>
          <a:endParaRPr lang="pt-BR"/>
        </a:p>
      </dgm:t>
    </dgm:pt>
    <dgm:pt modelId="{79D5A94F-E99C-46B3-A85C-B54ADE2CF809}" type="pres">
      <dgm:prSet presAssocID="{1BF9091A-0CB6-4F02-9D67-5D1742EFD054}" presName="hierChild2" presStyleCnt="0"/>
      <dgm:spPr/>
    </dgm:pt>
    <dgm:pt modelId="{12DCE395-E566-4C49-98E5-47C03F3882AB}" type="pres">
      <dgm:prSet presAssocID="{EF6E8F5A-9384-4246-87F2-2B6153D2A2AB}" presName="Name37" presStyleLbl="parChTrans1D2" presStyleIdx="0" presStyleCnt="6"/>
      <dgm:spPr/>
      <dgm:t>
        <a:bodyPr/>
        <a:lstStyle/>
        <a:p>
          <a:endParaRPr lang="pt-BR"/>
        </a:p>
      </dgm:t>
    </dgm:pt>
    <dgm:pt modelId="{0AD9AD35-A1EA-4747-B014-4913F4A59501}" type="pres">
      <dgm:prSet presAssocID="{AC55C897-CDAC-4A0A-A45F-20A80C47DB60}" presName="hierRoot2" presStyleCnt="0">
        <dgm:presLayoutVars>
          <dgm:hierBranch val="init"/>
        </dgm:presLayoutVars>
      </dgm:prSet>
      <dgm:spPr/>
    </dgm:pt>
    <dgm:pt modelId="{43809F83-3F9D-48C1-9252-FC9C2CE65FEC}" type="pres">
      <dgm:prSet presAssocID="{AC55C897-CDAC-4A0A-A45F-20A80C47DB60}" presName="rootComposite" presStyleCnt="0"/>
      <dgm:spPr/>
    </dgm:pt>
    <dgm:pt modelId="{2A2E91F9-279B-43BE-BBD6-C97365CA6C8E}" type="pres">
      <dgm:prSet presAssocID="{AC55C897-CDAC-4A0A-A45F-20A80C47DB60}" presName="rootText" presStyleLbl="node2" presStyleIdx="0" presStyleCnt="6" custLinFactX="100000" custLinFactNeighborX="102277" custLinFactNeighborY="67946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FF8E3EB-59D4-4CB4-959E-80C271EAF2E5}" type="pres">
      <dgm:prSet presAssocID="{AC55C897-CDAC-4A0A-A45F-20A80C47DB60}" presName="rootConnector" presStyleLbl="node2" presStyleIdx="0" presStyleCnt="6"/>
      <dgm:spPr/>
      <dgm:t>
        <a:bodyPr/>
        <a:lstStyle/>
        <a:p>
          <a:endParaRPr lang="pt-BR"/>
        </a:p>
      </dgm:t>
    </dgm:pt>
    <dgm:pt modelId="{F20D6399-C594-4FF1-9D05-BDBB1136EBF7}" type="pres">
      <dgm:prSet presAssocID="{AC55C897-CDAC-4A0A-A45F-20A80C47DB60}" presName="hierChild4" presStyleCnt="0"/>
      <dgm:spPr/>
    </dgm:pt>
    <dgm:pt modelId="{2CFC8A5E-C573-4B6C-A6C9-C3AD12E81E59}" type="pres">
      <dgm:prSet presAssocID="{AC55C897-CDAC-4A0A-A45F-20A80C47DB60}" presName="hierChild5" presStyleCnt="0"/>
      <dgm:spPr/>
    </dgm:pt>
    <dgm:pt modelId="{06A8807D-A984-41A6-8E81-013D6818701A}" type="pres">
      <dgm:prSet presAssocID="{E016682F-E0FE-416B-97AC-B07B50D45F8C}" presName="Name37" presStyleLbl="parChTrans1D2" presStyleIdx="1" presStyleCnt="6"/>
      <dgm:spPr/>
      <dgm:t>
        <a:bodyPr/>
        <a:lstStyle/>
        <a:p>
          <a:endParaRPr lang="pt-BR"/>
        </a:p>
      </dgm:t>
    </dgm:pt>
    <dgm:pt modelId="{E9B77CB7-F103-4F78-ACD1-C9AC5D56476E}" type="pres">
      <dgm:prSet presAssocID="{2C71D308-65CA-4C5C-BE57-9BE0348D732D}" presName="hierRoot2" presStyleCnt="0">
        <dgm:presLayoutVars>
          <dgm:hierBranch val="init"/>
        </dgm:presLayoutVars>
      </dgm:prSet>
      <dgm:spPr/>
    </dgm:pt>
    <dgm:pt modelId="{72C2305D-539A-4801-92F4-731B9E038204}" type="pres">
      <dgm:prSet presAssocID="{2C71D308-65CA-4C5C-BE57-9BE0348D732D}" presName="rootComposite" presStyleCnt="0"/>
      <dgm:spPr/>
    </dgm:pt>
    <dgm:pt modelId="{0D41EF23-F96C-48DD-AC62-2C601B9F6BD4}" type="pres">
      <dgm:prSet presAssocID="{2C71D308-65CA-4C5C-BE57-9BE0348D732D}" presName="rootText" presStyleLbl="node2" presStyleIdx="1" presStyleCnt="6" custLinFactX="100000" custLinFactNeighborX="180106" custLinFactNeighborY="6811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DB4B2C2-C530-4293-B69B-4E3C74EFBA99}" type="pres">
      <dgm:prSet presAssocID="{2C71D308-65CA-4C5C-BE57-9BE0348D732D}" presName="rootConnector" presStyleLbl="node2" presStyleIdx="1" presStyleCnt="6"/>
      <dgm:spPr/>
      <dgm:t>
        <a:bodyPr/>
        <a:lstStyle/>
        <a:p>
          <a:endParaRPr lang="pt-BR"/>
        </a:p>
      </dgm:t>
    </dgm:pt>
    <dgm:pt modelId="{E4A0511A-CF02-4C2C-93BC-869B1F4CFB6F}" type="pres">
      <dgm:prSet presAssocID="{2C71D308-65CA-4C5C-BE57-9BE0348D732D}" presName="hierChild4" presStyleCnt="0"/>
      <dgm:spPr/>
    </dgm:pt>
    <dgm:pt modelId="{7A3B5A8B-9198-421A-A227-519C940F9300}" type="pres">
      <dgm:prSet presAssocID="{2C71D308-65CA-4C5C-BE57-9BE0348D732D}" presName="hierChild5" presStyleCnt="0"/>
      <dgm:spPr/>
    </dgm:pt>
    <dgm:pt modelId="{43EBC728-B48E-488F-B24F-56AD0BC35CFC}" type="pres">
      <dgm:prSet presAssocID="{B867EEA2-1D7C-45FB-9755-235F0F33692D}" presName="Name37" presStyleLbl="parChTrans1D2" presStyleIdx="2" presStyleCnt="6"/>
      <dgm:spPr/>
      <dgm:t>
        <a:bodyPr/>
        <a:lstStyle/>
        <a:p>
          <a:endParaRPr lang="pt-BR"/>
        </a:p>
      </dgm:t>
    </dgm:pt>
    <dgm:pt modelId="{255555B8-C360-4B2F-B5D5-A68B7B9CE0C2}" type="pres">
      <dgm:prSet presAssocID="{3C17694C-917C-4274-8D21-564E95F18550}" presName="hierRoot2" presStyleCnt="0">
        <dgm:presLayoutVars>
          <dgm:hierBranch val="init"/>
        </dgm:presLayoutVars>
      </dgm:prSet>
      <dgm:spPr/>
    </dgm:pt>
    <dgm:pt modelId="{36D88311-034F-4F80-AB6F-6F766A635239}" type="pres">
      <dgm:prSet presAssocID="{3C17694C-917C-4274-8D21-564E95F18550}" presName="rootComposite" presStyleCnt="0"/>
      <dgm:spPr/>
    </dgm:pt>
    <dgm:pt modelId="{D85412C6-AE7E-493A-A0E5-972A8857D98E}" type="pres">
      <dgm:prSet presAssocID="{3C17694C-917C-4274-8D21-564E95F18550}" presName="rootText" presStyleLbl="node2" presStyleIdx="2" presStyleCnt="6" custLinFactY="100000" custLinFactNeighborX="-38421" custLinFactNeighborY="16368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D70D084-209D-407A-8633-95D23A1F3026}" type="pres">
      <dgm:prSet presAssocID="{3C17694C-917C-4274-8D21-564E95F18550}" presName="rootConnector" presStyleLbl="node2" presStyleIdx="2" presStyleCnt="6"/>
      <dgm:spPr/>
      <dgm:t>
        <a:bodyPr/>
        <a:lstStyle/>
        <a:p>
          <a:endParaRPr lang="pt-BR"/>
        </a:p>
      </dgm:t>
    </dgm:pt>
    <dgm:pt modelId="{E77311B5-88E8-41E2-86B4-A3D894642A4F}" type="pres">
      <dgm:prSet presAssocID="{3C17694C-917C-4274-8D21-564E95F18550}" presName="hierChild4" presStyleCnt="0"/>
      <dgm:spPr/>
    </dgm:pt>
    <dgm:pt modelId="{691AF9DF-5697-4A2E-B958-3C1EA18639E5}" type="pres">
      <dgm:prSet presAssocID="{3C17694C-917C-4274-8D21-564E95F18550}" presName="hierChild5" presStyleCnt="0"/>
      <dgm:spPr/>
    </dgm:pt>
    <dgm:pt modelId="{58631DF2-FDDD-4B44-A671-91F6639FBD0E}" type="pres">
      <dgm:prSet presAssocID="{B5D74F9D-D503-4E1A-AEF2-6F0DFAD3C386}" presName="Name37" presStyleLbl="parChTrans1D2" presStyleIdx="3" presStyleCnt="6"/>
      <dgm:spPr/>
      <dgm:t>
        <a:bodyPr/>
        <a:lstStyle/>
        <a:p>
          <a:endParaRPr lang="pt-BR"/>
        </a:p>
      </dgm:t>
    </dgm:pt>
    <dgm:pt modelId="{64A346A8-A89D-40E2-8723-6E346759782C}" type="pres">
      <dgm:prSet presAssocID="{E15DB81F-F21B-4435-98E2-636E4C3C2765}" presName="hierRoot2" presStyleCnt="0">
        <dgm:presLayoutVars>
          <dgm:hierBranch val="init"/>
        </dgm:presLayoutVars>
      </dgm:prSet>
      <dgm:spPr/>
    </dgm:pt>
    <dgm:pt modelId="{ED7FA7ED-A98C-42EC-A0CD-79B7A5547F15}" type="pres">
      <dgm:prSet presAssocID="{E15DB81F-F21B-4435-98E2-636E4C3C2765}" presName="rootComposite" presStyleCnt="0"/>
      <dgm:spPr/>
    </dgm:pt>
    <dgm:pt modelId="{A1E2311C-9B49-4A2B-87DB-8C481BE6C7D9}" type="pres">
      <dgm:prSet presAssocID="{E15DB81F-F21B-4435-98E2-636E4C3C2765}" presName="rootText" presStyleLbl="node2" presStyleIdx="3" presStyleCnt="6" custLinFactY="100000" custLinFactNeighborX="39746" custLinFactNeighborY="16368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494BBDE-BB4E-49EB-A01E-AEE4A00977F8}" type="pres">
      <dgm:prSet presAssocID="{E15DB81F-F21B-4435-98E2-636E4C3C2765}" presName="rootConnector" presStyleLbl="node2" presStyleIdx="3" presStyleCnt="6"/>
      <dgm:spPr/>
      <dgm:t>
        <a:bodyPr/>
        <a:lstStyle/>
        <a:p>
          <a:endParaRPr lang="pt-BR"/>
        </a:p>
      </dgm:t>
    </dgm:pt>
    <dgm:pt modelId="{D5F13E23-3C4C-45BD-9E39-25868FF3AF76}" type="pres">
      <dgm:prSet presAssocID="{E15DB81F-F21B-4435-98E2-636E4C3C2765}" presName="hierChild4" presStyleCnt="0"/>
      <dgm:spPr/>
    </dgm:pt>
    <dgm:pt modelId="{7AF4AEA7-7081-402E-B01B-48FC1E020F8E}" type="pres">
      <dgm:prSet presAssocID="{E15DB81F-F21B-4435-98E2-636E4C3C2765}" presName="hierChild5" presStyleCnt="0"/>
      <dgm:spPr/>
    </dgm:pt>
    <dgm:pt modelId="{43C990C2-F47C-4D75-99AA-F8EDE5C07729}" type="pres">
      <dgm:prSet presAssocID="{820DACFD-187D-47D0-9D4A-8A3329F5206C}" presName="Name37" presStyleLbl="parChTrans1D2" presStyleIdx="4" presStyleCnt="6"/>
      <dgm:spPr/>
      <dgm:t>
        <a:bodyPr/>
        <a:lstStyle/>
        <a:p>
          <a:endParaRPr lang="pt-BR"/>
        </a:p>
      </dgm:t>
    </dgm:pt>
    <dgm:pt modelId="{F4E25955-4F08-4BC7-91B7-97A35338B090}" type="pres">
      <dgm:prSet presAssocID="{D312E1CE-F1A1-4FC4-B280-401C3875DDE1}" presName="hierRoot2" presStyleCnt="0">
        <dgm:presLayoutVars>
          <dgm:hierBranch val="init"/>
        </dgm:presLayoutVars>
      </dgm:prSet>
      <dgm:spPr/>
    </dgm:pt>
    <dgm:pt modelId="{072F8736-FC43-444B-9851-71FC90E31A88}" type="pres">
      <dgm:prSet presAssocID="{D312E1CE-F1A1-4FC4-B280-401C3875DDE1}" presName="rootComposite" presStyleCnt="0"/>
      <dgm:spPr/>
    </dgm:pt>
    <dgm:pt modelId="{12164492-91C8-4DD6-8C1B-58BD75BF1BD4}" type="pres">
      <dgm:prSet presAssocID="{D312E1CE-F1A1-4FC4-B280-401C3875DDE1}" presName="rootText" presStyleLbl="node2" presStyleIdx="4" presStyleCnt="6" custLinFactX="-100000" custLinFactY="200000" custLinFactNeighborX="-182078" custLinFactNeighborY="25896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3EF5C0E-A59B-4851-8A56-FD505416C885}" type="pres">
      <dgm:prSet presAssocID="{D312E1CE-F1A1-4FC4-B280-401C3875DDE1}" presName="rootConnector" presStyleLbl="node2" presStyleIdx="4" presStyleCnt="6"/>
      <dgm:spPr/>
      <dgm:t>
        <a:bodyPr/>
        <a:lstStyle/>
        <a:p>
          <a:endParaRPr lang="pt-BR"/>
        </a:p>
      </dgm:t>
    </dgm:pt>
    <dgm:pt modelId="{C09E77B4-99F9-4D35-9F2F-DC4FDB904EE8}" type="pres">
      <dgm:prSet presAssocID="{D312E1CE-F1A1-4FC4-B280-401C3875DDE1}" presName="hierChild4" presStyleCnt="0"/>
      <dgm:spPr/>
    </dgm:pt>
    <dgm:pt modelId="{BA04CBBF-4094-4DA6-8C6C-478D9237C6C5}" type="pres">
      <dgm:prSet presAssocID="{CA74627A-E1C8-4AB0-8B7D-7E84DEFD3C83}" presName="Name37" presStyleLbl="parChTrans1D3" presStyleIdx="0" presStyleCnt="5"/>
      <dgm:spPr/>
      <dgm:t>
        <a:bodyPr/>
        <a:lstStyle/>
        <a:p>
          <a:endParaRPr lang="pt-BR"/>
        </a:p>
      </dgm:t>
    </dgm:pt>
    <dgm:pt modelId="{26631AC5-2C47-47B3-93FA-164CA8BEBB03}" type="pres">
      <dgm:prSet presAssocID="{6A778B48-4AF2-4BBD-96EE-7022923F6388}" presName="hierRoot2" presStyleCnt="0">
        <dgm:presLayoutVars>
          <dgm:hierBranch val="init"/>
        </dgm:presLayoutVars>
      </dgm:prSet>
      <dgm:spPr/>
    </dgm:pt>
    <dgm:pt modelId="{0C7AC2B5-754E-4BAF-9DEE-15D3557CA435}" type="pres">
      <dgm:prSet presAssocID="{6A778B48-4AF2-4BBD-96EE-7022923F6388}" presName="rootComposite" presStyleCnt="0"/>
      <dgm:spPr/>
    </dgm:pt>
    <dgm:pt modelId="{42996FF1-A1F7-4E80-B257-86206FCA2AF5}" type="pres">
      <dgm:prSet presAssocID="{6A778B48-4AF2-4BBD-96EE-7022923F6388}" presName="rootText" presStyleLbl="node3" presStyleIdx="0" presStyleCnt="5" custLinFactX="-100000" custLinFactY="200000" custLinFactNeighborX="-106985" custLinFactNeighborY="28915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37470EE-5913-42FA-A085-6267E3261CD2}" type="pres">
      <dgm:prSet presAssocID="{6A778B48-4AF2-4BBD-96EE-7022923F6388}" presName="rootConnector" presStyleLbl="node3" presStyleIdx="0" presStyleCnt="5"/>
      <dgm:spPr/>
      <dgm:t>
        <a:bodyPr/>
        <a:lstStyle/>
        <a:p>
          <a:endParaRPr lang="pt-BR"/>
        </a:p>
      </dgm:t>
    </dgm:pt>
    <dgm:pt modelId="{8B44AC50-6886-436F-B2BE-1171D9238D88}" type="pres">
      <dgm:prSet presAssocID="{6A778B48-4AF2-4BBD-96EE-7022923F6388}" presName="hierChild4" presStyleCnt="0"/>
      <dgm:spPr/>
    </dgm:pt>
    <dgm:pt modelId="{0871CA26-3E48-4165-AF2D-E9E5309C0638}" type="pres">
      <dgm:prSet presAssocID="{6A778B48-4AF2-4BBD-96EE-7022923F6388}" presName="hierChild5" presStyleCnt="0"/>
      <dgm:spPr/>
    </dgm:pt>
    <dgm:pt modelId="{7896C622-1BDC-4594-B806-D8A555E9F858}" type="pres">
      <dgm:prSet presAssocID="{3C5113D5-6548-4A09-B21B-6DFF89F47CCA}" presName="Name37" presStyleLbl="parChTrans1D3" presStyleIdx="1" presStyleCnt="5"/>
      <dgm:spPr/>
      <dgm:t>
        <a:bodyPr/>
        <a:lstStyle/>
        <a:p>
          <a:endParaRPr lang="pt-BR"/>
        </a:p>
      </dgm:t>
    </dgm:pt>
    <dgm:pt modelId="{4341230D-3773-4897-9A92-6FC83BD1C426}" type="pres">
      <dgm:prSet presAssocID="{75C0A40C-961F-4E31-A645-43DDC887672F}" presName="hierRoot2" presStyleCnt="0">
        <dgm:presLayoutVars>
          <dgm:hierBranch val="init"/>
        </dgm:presLayoutVars>
      </dgm:prSet>
      <dgm:spPr/>
    </dgm:pt>
    <dgm:pt modelId="{A387C19D-467D-4DF8-B4FF-6525A970FE4A}" type="pres">
      <dgm:prSet presAssocID="{75C0A40C-961F-4E31-A645-43DDC887672F}" presName="rootComposite" presStyleCnt="0"/>
      <dgm:spPr/>
    </dgm:pt>
    <dgm:pt modelId="{D4CC4B0D-F481-400B-8132-D3340CDCFF41}" type="pres">
      <dgm:prSet presAssocID="{75C0A40C-961F-4E31-A645-43DDC887672F}" presName="rootText" presStyleLbl="node3" presStyleIdx="1" presStyleCnt="5" custLinFactX="-200000" custLinFactY="147152" custLinFactNeighborX="-298853" custLinFactNeighborY="2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8CFD2E6-18EE-4FFD-B9AB-ECDA78990C29}" type="pres">
      <dgm:prSet presAssocID="{75C0A40C-961F-4E31-A645-43DDC887672F}" presName="rootConnector" presStyleLbl="node3" presStyleIdx="1" presStyleCnt="5"/>
      <dgm:spPr/>
      <dgm:t>
        <a:bodyPr/>
        <a:lstStyle/>
        <a:p>
          <a:endParaRPr lang="pt-BR"/>
        </a:p>
      </dgm:t>
    </dgm:pt>
    <dgm:pt modelId="{5885F2E6-B964-400F-9689-7C0B0AB25E13}" type="pres">
      <dgm:prSet presAssocID="{75C0A40C-961F-4E31-A645-43DDC887672F}" presName="hierChild4" presStyleCnt="0"/>
      <dgm:spPr/>
    </dgm:pt>
    <dgm:pt modelId="{BBD0ADC5-EC1F-4675-AB06-4CCF6C5CDE3D}" type="pres">
      <dgm:prSet presAssocID="{75C0A40C-961F-4E31-A645-43DDC887672F}" presName="hierChild5" presStyleCnt="0"/>
      <dgm:spPr/>
    </dgm:pt>
    <dgm:pt modelId="{1B25ABC6-7432-4EFB-8C96-D3DF0026868A}" type="pres">
      <dgm:prSet presAssocID="{CCE30DB5-0682-412B-B3FD-FAE58F282082}" presName="Name37" presStyleLbl="parChTrans1D3" presStyleIdx="2" presStyleCnt="5"/>
      <dgm:spPr/>
      <dgm:t>
        <a:bodyPr/>
        <a:lstStyle/>
        <a:p>
          <a:endParaRPr lang="pt-BR"/>
        </a:p>
      </dgm:t>
    </dgm:pt>
    <dgm:pt modelId="{FB957AAD-34B6-4AAB-AEBD-7480D66C5FEC}" type="pres">
      <dgm:prSet presAssocID="{EE392687-8C27-4580-BE84-1E19F50DD431}" presName="hierRoot2" presStyleCnt="0">
        <dgm:presLayoutVars>
          <dgm:hierBranch val="init"/>
        </dgm:presLayoutVars>
      </dgm:prSet>
      <dgm:spPr/>
    </dgm:pt>
    <dgm:pt modelId="{141B348B-F2ED-449A-B766-0C154E4DCDA8}" type="pres">
      <dgm:prSet presAssocID="{EE392687-8C27-4580-BE84-1E19F50DD431}" presName="rootComposite" presStyleCnt="0"/>
      <dgm:spPr/>
    </dgm:pt>
    <dgm:pt modelId="{B67D6102-D41D-4096-9978-626E38250134}" type="pres">
      <dgm:prSet presAssocID="{EE392687-8C27-4580-BE84-1E19F50DD431}" presName="rootText" presStyleLbl="node3" presStyleIdx="2" presStyleCnt="5" custLinFactX="-153298" custLinFactY="100000" custLinFactNeighborX="-200000" custLinFactNeighborY="10515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7DD3399-4DE3-44AB-9A46-35BD897FF3B3}" type="pres">
      <dgm:prSet presAssocID="{EE392687-8C27-4580-BE84-1E19F50DD431}" presName="rootConnector" presStyleLbl="node3" presStyleIdx="2" presStyleCnt="5"/>
      <dgm:spPr/>
      <dgm:t>
        <a:bodyPr/>
        <a:lstStyle/>
        <a:p>
          <a:endParaRPr lang="pt-BR"/>
        </a:p>
      </dgm:t>
    </dgm:pt>
    <dgm:pt modelId="{FC7CA3E6-8A65-4B8F-996D-E49940E588DD}" type="pres">
      <dgm:prSet presAssocID="{EE392687-8C27-4580-BE84-1E19F50DD431}" presName="hierChild4" presStyleCnt="0"/>
      <dgm:spPr/>
    </dgm:pt>
    <dgm:pt modelId="{D6122631-0A2C-4499-9FB5-3C7B514F4EB4}" type="pres">
      <dgm:prSet presAssocID="{EE392687-8C27-4580-BE84-1E19F50DD431}" presName="hierChild5" presStyleCnt="0"/>
      <dgm:spPr/>
    </dgm:pt>
    <dgm:pt modelId="{4F01349B-ACC2-49EC-A75C-556864941E6B}" type="pres">
      <dgm:prSet presAssocID="{D312E1CE-F1A1-4FC4-B280-401C3875DDE1}" presName="hierChild5" presStyleCnt="0"/>
      <dgm:spPr/>
    </dgm:pt>
    <dgm:pt modelId="{C9C22570-0DDA-47B6-8F56-7BF62308F032}" type="pres">
      <dgm:prSet presAssocID="{4EBDCCED-86E9-4940-A97D-70171C25EA52}" presName="Name37" presStyleLbl="parChTrans1D2" presStyleIdx="5" presStyleCnt="6"/>
      <dgm:spPr/>
      <dgm:t>
        <a:bodyPr/>
        <a:lstStyle/>
        <a:p>
          <a:endParaRPr lang="pt-BR"/>
        </a:p>
      </dgm:t>
    </dgm:pt>
    <dgm:pt modelId="{C3CC44B7-B258-41FD-BD09-DE9B39E9DAA7}" type="pres">
      <dgm:prSet presAssocID="{F5C726F5-C2C9-4AAC-8290-EBB7063307B8}" presName="hierRoot2" presStyleCnt="0">
        <dgm:presLayoutVars>
          <dgm:hierBranch val="init"/>
        </dgm:presLayoutVars>
      </dgm:prSet>
      <dgm:spPr/>
    </dgm:pt>
    <dgm:pt modelId="{F5EA8EB5-B947-4DAF-B591-DACE8B4F72FA}" type="pres">
      <dgm:prSet presAssocID="{F5C726F5-C2C9-4AAC-8290-EBB7063307B8}" presName="rootComposite" presStyleCnt="0"/>
      <dgm:spPr/>
    </dgm:pt>
    <dgm:pt modelId="{DDA8F45E-2581-48E5-A89D-C91C9DE2A986}" type="pres">
      <dgm:prSet presAssocID="{F5C726F5-C2C9-4AAC-8290-EBB7063307B8}" presName="rootText" presStyleLbl="node2" presStyleIdx="5" presStyleCnt="6" custLinFactX="-100000" custLinFactY="200000" custLinFactNeighborX="-103748" custLinFactNeighborY="25977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A79E326-55CD-468B-BDED-84402ADC388F}" type="pres">
      <dgm:prSet presAssocID="{F5C726F5-C2C9-4AAC-8290-EBB7063307B8}" presName="rootConnector" presStyleLbl="node2" presStyleIdx="5" presStyleCnt="6"/>
      <dgm:spPr/>
      <dgm:t>
        <a:bodyPr/>
        <a:lstStyle/>
        <a:p>
          <a:endParaRPr lang="pt-BR"/>
        </a:p>
      </dgm:t>
    </dgm:pt>
    <dgm:pt modelId="{AB7E6D3F-9698-45C4-A9E0-A86D52A10860}" type="pres">
      <dgm:prSet presAssocID="{F5C726F5-C2C9-4AAC-8290-EBB7063307B8}" presName="hierChild4" presStyleCnt="0"/>
      <dgm:spPr/>
    </dgm:pt>
    <dgm:pt modelId="{E8D9C8C3-27B1-45AA-ADC5-C8C3E8F2BEA4}" type="pres">
      <dgm:prSet presAssocID="{610138B9-6E99-434A-A960-D7CAC81989CA}" presName="Name37" presStyleLbl="parChTrans1D3" presStyleIdx="3" presStyleCnt="5"/>
      <dgm:spPr/>
      <dgm:t>
        <a:bodyPr/>
        <a:lstStyle/>
        <a:p>
          <a:endParaRPr lang="pt-BR"/>
        </a:p>
      </dgm:t>
    </dgm:pt>
    <dgm:pt modelId="{D8A47317-3710-4485-BA25-32E60935793B}" type="pres">
      <dgm:prSet presAssocID="{746DEF30-8777-41AB-881E-7C212F052832}" presName="hierRoot2" presStyleCnt="0">
        <dgm:presLayoutVars>
          <dgm:hierBranch val="init"/>
        </dgm:presLayoutVars>
      </dgm:prSet>
      <dgm:spPr/>
    </dgm:pt>
    <dgm:pt modelId="{247DA20C-6A72-48D9-908C-1D19FFEC966E}" type="pres">
      <dgm:prSet presAssocID="{746DEF30-8777-41AB-881E-7C212F052832}" presName="rootComposite" presStyleCnt="0"/>
      <dgm:spPr/>
    </dgm:pt>
    <dgm:pt modelId="{DDB36099-4274-4BC6-9950-2715B2F6036F}" type="pres">
      <dgm:prSet presAssocID="{746DEF30-8777-41AB-881E-7C212F052832}" presName="rootText" presStyleLbl="node3" presStyleIdx="3" presStyleCnt="5" custLinFactX="-81092" custLinFactY="200000" custLinFactNeighborX="-100000" custLinFactNeighborY="28915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784D9ED-8191-421F-BD73-0D454B5DBFD2}" type="pres">
      <dgm:prSet presAssocID="{746DEF30-8777-41AB-881E-7C212F052832}" presName="rootConnector" presStyleLbl="node3" presStyleIdx="3" presStyleCnt="5"/>
      <dgm:spPr/>
      <dgm:t>
        <a:bodyPr/>
        <a:lstStyle/>
        <a:p>
          <a:endParaRPr lang="pt-BR"/>
        </a:p>
      </dgm:t>
    </dgm:pt>
    <dgm:pt modelId="{8160F475-1805-4570-82D2-2BD2741B0ACD}" type="pres">
      <dgm:prSet presAssocID="{746DEF30-8777-41AB-881E-7C212F052832}" presName="hierChild4" presStyleCnt="0"/>
      <dgm:spPr/>
    </dgm:pt>
    <dgm:pt modelId="{DE09075C-D49F-4AD1-BB4C-DE0DD5DCF637}" type="pres">
      <dgm:prSet presAssocID="{746DEF30-8777-41AB-881E-7C212F052832}" presName="hierChild5" presStyleCnt="0"/>
      <dgm:spPr/>
    </dgm:pt>
    <dgm:pt modelId="{EBA775FC-4A95-4230-95A0-51B2C24A515F}" type="pres">
      <dgm:prSet presAssocID="{80B59617-2792-4CDF-8FCB-E316580E350A}" presName="Name37" presStyleLbl="parChTrans1D3" presStyleIdx="4" presStyleCnt="5"/>
      <dgm:spPr/>
      <dgm:t>
        <a:bodyPr/>
        <a:lstStyle/>
        <a:p>
          <a:endParaRPr lang="pt-BR"/>
        </a:p>
      </dgm:t>
    </dgm:pt>
    <dgm:pt modelId="{C18E4B51-F103-4735-8819-579887CBF1B0}" type="pres">
      <dgm:prSet presAssocID="{4AB1B96F-9418-447F-9FAF-F4DFDD76AC37}" presName="hierRoot2" presStyleCnt="0">
        <dgm:presLayoutVars>
          <dgm:hierBranch val="init"/>
        </dgm:presLayoutVars>
      </dgm:prSet>
      <dgm:spPr/>
    </dgm:pt>
    <dgm:pt modelId="{332416F0-C8B1-4AA7-97C8-D143A9CE1A3A}" type="pres">
      <dgm:prSet presAssocID="{4AB1B96F-9418-447F-9FAF-F4DFDD76AC37}" presName="rootComposite" presStyleCnt="0"/>
      <dgm:spPr/>
    </dgm:pt>
    <dgm:pt modelId="{6CC65E06-F643-4394-B55B-F01353040867}" type="pres">
      <dgm:prSet presAssocID="{4AB1B96F-9418-447F-9FAF-F4DFDD76AC37}" presName="rootText" presStyleLbl="node3" presStyleIdx="4" presStyleCnt="5" custLinFactY="147152" custLinFactNeighborX="-34534" custLinFactNeighborY="2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4A273E7-97D5-4E3D-B533-79E8D7C19C01}" type="pres">
      <dgm:prSet presAssocID="{4AB1B96F-9418-447F-9FAF-F4DFDD76AC37}" presName="rootConnector" presStyleLbl="node3" presStyleIdx="4" presStyleCnt="5"/>
      <dgm:spPr/>
      <dgm:t>
        <a:bodyPr/>
        <a:lstStyle/>
        <a:p>
          <a:endParaRPr lang="pt-BR"/>
        </a:p>
      </dgm:t>
    </dgm:pt>
    <dgm:pt modelId="{601FBEFE-E685-4BDD-82EB-898CFC48A4CB}" type="pres">
      <dgm:prSet presAssocID="{4AB1B96F-9418-447F-9FAF-F4DFDD76AC37}" presName="hierChild4" presStyleCnt="0"/>
      <dgm:spPr/>
    </dgm:pt>
    <dgm:pt modelId="{F839A0E9-9A7E-4DF2-807A-2B65D7256366}" type="pres">
      <dgm:prSet presAssocID="{4AB1B96F-9418-447F-9FAF-F4DFDD76AC37}" presName="hierChild5" presStyleCnt="0"/>
      <dgm:spPr/>
    </dgm:pt>
    <dgm:pt modelId="{EB65C937-8B17-4863-8A25-753D12C7BC62}" type="pres">
      <dgm:prSet presAssocID="{F5C726F5-C2C9-4AAC-8290-EBB7063307B8}" presName="hierChild5" presStyleCnt="0"/>
      <dgm:spPr/>
    </dgm:pt>
    <dgm:pt modelId="{8298CDDB-E0DB-4BFD-A818-AB4E7F05872E}" type="pres">
      <dgm:prSet presAssocID="{1BF9091A-0CB6-4F02-9D67-5D1742EFD054}" presName="hierChild3" presStyleCnt="0"/>
      <dgm:spPr/>
    </dgm:pt>
  </dgm:ptLst>
  <dgm:cxnLst>
    <dgm:cxn modelId="{968A5261-3A88-4560-BD53-FB8B24BBE75F}" type="presOf" srcId="{E15DB81F-F21B-4435-98E2-636E4C3C2765}" destId="{A1E2311C-9B49-4A2B-87DB-8C481BE6C7D9}" srcOrd="0" destOrd="0" presId="urn:microsoft.com/office/officeart/2005/8/layout/orgChart1"/>
    <dgm:cxn modelId="{FB5FBEFA-DCBD-4D42-A55E-FEBC3EF10521}" type="presOf" srcId="{80B59617-2792-4CDF-8FCB-E316580E350A}" destId="{EBA775FC-4A95-4230-95A0-51B2C24A515F}" srcOrd="0" destOrd="0" presId="urn:microsoft.com/office/officeart/2005/8/layout/orgChart1"/>
    <dgm:cxn modelId="{633150AE-D652-443E-A5B1-F69565FA0252}" type="presOf" srcId="{EF6E8F5A-9384-4246-87F2-2B6153D2A2AB}" destId="{12DCE395-E566-4C49-98E5-47C03F3882AB}" srcOrd="0" destOrd="0" presId="urn:microsoft.com/office/officeart/2005/8/layout/orgChart1"/>
    <dgm:cxn modelId="{0238596A-622E-43F7-9AB6-57E6B003B3FB}" type="presOf" srcId="{AC55C897-CDAC-4A0A-A45F-20A80C47DB60}" destId="{2A2E91F9-279B-43BE-BBD6-C97365CA6C8E}" srcOrd="0" destOrd="0" presId="urn:microsoft.com/office/officeart/2005/8/layout/orgChart1"/>
    <dgm:cxn modelId="{3D8F5F3D-6F44-40DC-B718-A37D36F95FA1}" type="presOf" srcId="{D312E1CE-F1A1-4FC4-B280-401C3875DDE1}" destId="{12164492-91C8-4DD6-8C1B-58BD75BF1BD4}" srcOrd="0" destOrd="0" presId="urn:microsoft.com/office/officeart/2005/8/layout/orgChart1"/>
    <dgm:cxn modelId="{2D3E0824-3A60-4C6E-8FC4-833AAC696A1A}" type="presOf" srcId="{3C17694C-917C-4274-8D21-564E95F18550}" destId="{6D70D084-209D-407A-8633-95D23A1F3026}" srcOrd="1" destOrd="0" presId="urn:microsoft.com/office/officeart/2005/8/layout/orgChart1"/>
    <dgm:cxn modelId="{11CD88C1-DABE-4514-8E02-8DB5E4D1DCDF}" srcId="{1BF9091A-0CB6-4F02-9D67-5D1742EFD054}" destId="{2C71D308-65CA-4C5C-BE57-9BE0348D732D}" srcOrd="1" destOrd="0" parTransId="{E016682F-E0FE-416B-97AC-B07B50D45F8C}" sibTransId="{8344C130-C24E-4465-A9FF-5421C444F7EE}"/>
    <dgm:cxn modelId="{40A397A6-BE4B-4A02-9E4F-98C27DA115DE}" type="presOf" srcId="{4AB1B96F-9418-447F-9FAF-F4DFDD76AC37}" destId="{A4A273E7-97D5-4E3D-B533-79E8D7C19C01}" srcOrd="1" destOrd="0" presId="urn:microsoft.com/office/officeart/2005/8/layout/orgChart1"/>
    <dgm:cxn modelId="{BFA27A6A-5B3C-4F28-A864-0B585B23508C}" type="presOf" srcId="{6A778B48-4AF2-4BBD-96EE-7022923F6388}" destId="{42996FF1-A1F7-4E80-B257-86206FCA2AF5}" srcOrd="0" destOrd="0" presId="urn:microsoft.com/office/officeart/2005/8/layout/orgChart1"/>
    <dgm:cxn modelId="{56B531BE-DF22-40D3-845F-DAB4E26F3D72}" srcId="{F5C726F5-C2C9-4AAC-8290-EBB7063307B8}" destId="{4AB1B96F-9418-447F-9FAF-F4DFDD76AC37}" srcOrd="1" destOrd="0" parTransId="{80B59617-2792-4CDF-8FCB-E316580E350A}" sibTransId="{A7390D3C-DD55-4628-B01B-0BE20AE8DC24}"/>
    <dgm:cxn modelId="{4BEAE019-A988-4209-A794-3A0433B83FF0}" type="presOf" srcId="{4EBDCCED-86E9-4940-A97D-70171C25EA52}" destId="{C9C22570-0DDA-47B6-8F56-7BF62308F032}" srcOrd="0" destOrd="0" presId="urn:microsoft.com/office/officeart/2005/8/layout/orgChart1"/>
    <dgm:cxn modelId="{11CC488E-80DE-49B0-8ED9-1ED00915C50E}" type="presOf" srcId="{F5C726F5-C2C9-4AAC-8290-EBB7063307B8}" destId="{DDA8F45E-2581-48E5-A89D-C91C9DE2A986}" srcOrd="0" destOrd="0" presId="urn:microsoft.com/office/officeart/2005/8/layout/orgChart1"/>
    <dgm:cxn modelId="{62A90828-3C30-41DA-BB5B-47F37F092CB9}" srcId="{1BF9091A-0CB6-4F02-9D67-5D1742EFD054}" destId="{AC55C897-CDAC-4A0A-A45F-20A80C47DB60}" srcOrd="0" destOrd="0" parTransId="{EF6E8F5A-9384-4246-87F2-2B6153D2A2AB}" sibTransId="{477627D6-8056-4290-B43F-14C484970F66}"/>
    <dgm:cxn modelId="{8AD68C27-6827-4184-A266-4D66A9761FB4}" srcId="{D312E1CE-F1A1-4FC4-B280-401C3875DDE1}" destId="{EE392687-8C27-4580-BE84-1E19F50DD431}" srcOrd="2" destOrd="0" parTransId="{CCE30DB5-0682-412B-B3FD-FAE58F282082}" sibTransId="{B7CB774E-4A5B-475E-9ACC-FD9480BD4CD7}"/>
    <dgm:cxn modelId="{832F2616-BD90-4D0A-9EDE-5F0898CDB98F}" type="presOf" srcId="{EE392687-8C27-4580-BE84-1E19F50DD431}" destId="{B67D6102-D41D-4096-9978-626E38250134}" srcOrd="0" destOrd="0" presId="urn:microsoft.com/office/officeart/2005/8/layout/orgChart1"/>
    <dgm:cxn modelId="{AAE06DBA-1C08-4E3F-8D32-740A3138816B}" srcId="{1BF9091A-0CB6-4F02-9D67-5D1742EFD054}" destId="{3C17694C-917C-4274-8D21-564E95F18550}" srcOrd="2" destOrd="0" parTransId="{B867EEA2-1D7C-45FB-9755-235F0F33692D}" sibTransId="{0DA828D1-0087-48E0-AACA-E3F91811FA8F}"/>
    <dgm:cxn modelId="{06E68131-9752-4F58-B8C2-566B5F47318F}" type="presOf" srcId="{AC55C897-CDAC-4A0A-A45F-20A80C47DB60}" destId="{9FF8E3EB-59D4-4CB4-959E-80C271EAF2E5}" srcOrd="1" destOrd="0" presId="urn:microsoft.com/office/officeart/2005/8/layout/orgChart1"/>
    <dgm:cxn modelId="{341C4DB4-20F4-4FE3-9A10-76DC9C845C88}" srcId="{D312E1CE-F1A1-4FC4-B280-401C3875DDE1}" destId="{75C0A40C-961F-4E31-A645-43DDC887672F}" srcOrd="1" destOrd="0" parTransId="{3C5113D5-6548-4A09-B21B-6DFF89F47CCA}" sibTransId="{07EF28FF-0AF1-4814-806F-8B50C833E800}"/>
    <dgm:cxn modelId="{59FC38D5-316B-492F-876A-344FF9FBC464}" type="presOf" srcId="{CA74627A-E1C8-4AB0-8B7D-7E84DEFD3C83}" destId="{BA04CBBF-4094-4DA6-8C6C-478D9237C6C5}" srcOrd="0" destOrd="0" presId="urn:microsoft.com/office/officeart/2005/8/layout/orgChart1"/>
    <dgm:cxn modelId="{F2C1CEAC-C251-4A28-A7E2-D527C725AD9D}" type="presOf" srcId="{B5D74F9D-D503-4E1A-AEF2-6F0DFAD3C386}" destId="{58631DF2-FDDD-4B44-A671-91F6639FBD0E}" srcOrd="0" destOrd="0" presId="urn:microsoft.com/office/officeart/2005/8/layout/orgChart1"/>
    <dgm:cxn modelId="{EFF3D6A4-B559-4169-8FE3-5CE22B36DAA8}" type="presOf" srcId="{1BF9091A-0CB6-4F02-9D67-5D1742EFD054}" destId="{70E81475-E9E0-4B37-B511-444E24775012}" srcOrd="0" destOrd="0" presId="urn:microsoft.com/office/officeart/2005/8/layout/orgChart1"/>
    <dgm:cxn modelId="{0F5678A3-B070-43F5-BA2B-FB81140748F5}" type="presOf" srcId="{B867EEA2-1D7C-45FB-9755-235F0F33692D}" destId="{43EBC728-B48E-488F-B24F-56AD0BC35CFC}" srcOrd="0" destOrd="0" presId="urn:microsoft.com/office/officeart/2005/8/layout/orgChart1"/>
    <dgm:cxn modelId="{9424ABC6-CE3B-4158-90AC-623B23EB5EB7}" type="presOf" srcId="{EE392687-8C27-4580-BE84-1E19F50DD431}" destId="{97DD3399-4DE3-44AB-9A46-35BD897FF3B3}" srcOrd="1" destOrd="0" presId="urn:microsoft.com/office/officeart/2005/8/layout/orgChart1"/>
    <dgm:cxn modelId="{8B2E9D43-C629-401D-89A5-99EBF0026294}" type="presOf" srcId="{610138B9-6E99-434A-A960-D7CAC81989CA}" destId="{E8D9C8C3-27B1-45AA-ADC5-C8C3E8F2BEA4}" srcOrd="0" destOrd="0" presId="urn:microsoft.com/office/officeart/2005/8/layout/orgChart1"/>
    <dgm:cxn modelId="{46F1953B-2D1E-436F-87D7-57E6AC0C392C}" type="presOf" srcId="{4AB1B96F-9418-447F-9FAF-F4DFDD76AC37}" destId="{6CC65E06-F643-4394-B55B-F01353040867}" srcOrd="0" destOrd="0" presId="urn:microsoft.com/office/officeart/2005/8/layout/orgChart1"/>
    <dgm:cxn modelId="{90981144-8E42-4641-8EA0-8F90D53EB8C4}" srcId="{1BF9091A-0CB6-4F02-9D67-5D1742EFD054}" destId="{F5C726F5-C2C9-4AAC-8290-EBB7063307B8}" srcOrd="5" destOrd="0" parTransId="{4EBDCCED-86E9-4940-A97D-70171C25EA52}" sibTransId="{EE16578F-FC95-4DEE-880F-D5A3C3E128CB}"/>
    <dgm:cxn modelId="{6B1D733D-898E-4D9E-9493-D72D8EB7EC0C}" type="presOf" srcId="{1BF9091A-0CB6-4F02-9D67-5D1742EFD054}" destId="{A526F96D-6AD7-4679-955A-A83507E0530C}" srcOrd="1" destOrd="0" presId="urn:microsoft.com/office/officeart/2005/8/layout/orgChart1"/>
    <dgm:cxn modelId="{F89C21FF-4F17-451E-A407-E897F00ACCA0}" type="presOf" srcId="{6C94C3AE-DD6A-4696-A647-8F6F10BFE8CF}" destId="{04D1C4B9-B602-44AE-ABD5-3F807DE9099B}" srcOrd="0" destOrd="0" presId="urn:microsoft.com/office/officeart/2005/8/layout/orgChart1"/>
    <dgm:cxn modelId="{7B9079E3-9264-4342-95A9-B1FC7AD06B20}" srcId="{F5C726F5-C2C9-4AAC-8290-EBB7063307B8}" destId="{746DEF30-8777-41AB-881E-7C212F052832}" srcOrd="0" destOrd="0" parTransId="{610138B9-6E99-434A-A960-D7CAC81989CA}" sibTransId="{9CE21C54-4F42-4844-9D66-E726521ED194}"/>
    <dgm:cxn modelId="{37705EC3-DE65-4DC8-AECB-08FAD6E167BD}" type="presOf" srcId="{75C0A40C-961F-4E31-A645-43DDC887672F}" destId="{D4CC4B0D-F481-400B-8132-D3340CDCFF41}" srcOrd="0" destOrd="0" presId="urn:microsoft.com/office/officeart/2005/8/layout/orgChart1"/>
    <dgm:cxn modelId="{71A01EE3-6E45-4F6E-A755-C6DEEC76CA97}" srcId="{1BF9091A-0CB6-4F02-9D67-5D1742EFD054}" destId="{D312E1CE-F1A1-4FC4-B280-401C3875DDE1}" srcOrd="4" destOrd="0" parTransId="{820DACFD-187D-47D0-9D4A-8A3329F5206C}" sibTransId="{B4E65F50-358B-49BA-A64C-8321A40ED693}"/>
    <dgm:cxn modelId="{40C8EA30-F283-4D9D-87F2-8CBB99A9625A}" srcId="{D312E1CE-F1A1-4FC4-B280-401C3875DDE1}" destId="{6A778B48-4AF2-4BBD-96EE-7022923F6388}" srcOrd="0" destOrd="0" parTransId="{CA74627A-E1C8-4AB0-8B7D-7E84DEFD3C83}" sibTransId="{7815746F-8CEE-494C-BFDA-15C97C3A81D7}"/>
    <dgm:cxn modelId="{B81F2ED4-3D9B-4BF4-9AC7-62CDCE467535}" type="presOf" srcId="{2C71D308-65CA-4C5C-BE57-9BE0348D732D}" destId="{0D41EF23-F96C-48DD-AC62-2C601B9F6BD4}" srcOrd="0" destOrd="0" presId="urn:microsoft.com/office/officeart/2005/8/layout/orgChart1"/>
    <dgm:cxn modelId="{0F34B787-62BB-4A04-A6C5-43DAC2B26E4B}" type="presOf" srcId="{820DACFD-187D-47D0-9D4A-8A3329F5206C}" destId="{43C990C2-F47C-4D75-99AA-F8EDE5C07729}" srcOrd="0" destOrd="0" presId="urn:microsoft.com/office/officeart/2005/8/layout/orgChart1"/>
    <dgm:cxn modelId="{C08C2515-92F0-40C4-9457-980673DF5051}" type="presOf" srcId="{E016682F-E0FE-416B-97AC-B07B50D45F8C}" destId="{06A8807D-A984-41A6-8E81-013D6818701A}" srcOrd="0" destOrd="0" presId="urn:microsoft.com/office/officeart/2005/8/layout/orgChart1"/>
    <dgm:cxn modelId="{121E37AD-638A-48AD-B8FF-78A6945B20E2}" type="presOf" srcId="{3C5113D5-6548-4A09-B21B-6DFF89F47CCA}" destId="{7896C622-1BDC-4594-B806-D8A555E9F858}" srcOrd="0" destOrd="0" presId="urn:microsoft.com/office/officeart/2005/8/layout/orgChart1"/>
    <dgm:cxn modelId="{28BEA58E-0073-4A5B-8909-5B4BB284142D}" type="presOf" srcId="{746DEF30-8777-41AB-881E-7C212F052832}" destId="{DDB36099-4274-4BC6-9950-2715B2F6036F}" srcOrd="0" destOrd="0" presId="urn:microsoft.com/office/officeart/2005/8/layout/orgChart1"/>
    <dgm:cxn modelId="{D0A9BD8A-4CE4-4CC9-B3EA-B3892DB8F94E}" srcId="{1BF9091A-0CB6-4F02-9D67-5D1742EFD054}" destId="{E15DB81F-F21B-4435-98E2-636E4C3C2765}" srcOrd="3" destOrd="0" parTransId="{B5D74F9D-D503-4E1A-AEF2-6F0DFAD3C386}" sibTransId="{2F9FA3C5-20FD-41FF-B2AE-A450A132C274}"/>
    <dgm:cxn modelId="{1D82AFA8-CBC9-4B46-BF46-A3EFA15DF934}" type="presOf" srcId="{75C0A40C-961F-4E31-A645-43DDC887672F}" destId="{E8CFD2E6-18EE-4FFD-B9AB-ECDA78990C29}" srcOrd="1" destOrd="0" presId="urn:microsoft.com/office/officeart/2005/8/layout/orgChart1"/>
    <dgm:cxn modelId="{96EA0D10-509E-4304-99A2-EE7AE7D1586A}" srcId="{6C94C3AE-DD6A-4696-A647-8F6F10BFE8CF}" destId="{1BF9091A-0CB6-4F02-9D67-5D1742EFD054}" srcOrd="0" destOrd="0" parTransId="{9EA5C6FA-A591-4911-A128-4D41D4CEC6B8}" sibTransId="{F9957260-4E17-4FE0-9BE9-9078255DA829}"/>
    <dgm:cxn modelId="{20A95DDC-88E0-4322-A2C9-FC9703EEABC3}" type="presOf" srcId="{E15DB81F-F21B-4435-98E2-636E4C3C2765}" destId="{E494BBDE-BB4E-49EB-A01E-AEE4A00977F8}" srcOrd="1" destOrd="0" presId="urn:microsoft.com/office/officeart/2005/8/layout/orgChart1"/>
    <dgm:cxn modelId="{335D8816-E8EE-4669-83AB-84E5587850FF}" type="presOf" srcId="{746DEF30-8777-41AB-881E-7C212F052832}" destId="{4784D9ED-8191-421F-BD73-0D454B5DBFD2}" srcOrd="1" destOrd="0" presId="urn:microsoft.com/office/officeart/2005/8/layout/orgChart1"/>
    <dgm:cxn modelId="{BB6A66E0-D3E9-44FD-A316-EE4AC71B6C7A}" type="presOf" srcId="{CCE30DB5-0682-412B-B3FD-FAE58F282082}" destId="{1B25ABC6-7432-4EFB-8C96-D3DF0026868A}" srcOrd="0" destOrd="0" presId="urn:microsoft.com/office/officeart/2005/8/layout/orgChart1"/>
    <dgm:cxn modelId="{47965057-C394-42FD-9C4D-C6BD9C725A7B}" type="presOf" srcId="{6A778B48-4AF2-4BBD-96EE-7022923F6388}" destId="{537470EE-5913-42FA-A085-6267E3261CD2}" srcOrd="1" destOrd="0" presId="urn:microsoft.com/office/officeart/2005/8/layout/orgChart1"/>
    <dgm:cxn modelId="{240C3746-4256-4D3B-82C3-936FFF880335}" type="presOf" srcId="{2C71D308-65CA-4C5C-BE57-9BE0348D732D}" destId="{EDB4B2C2-C530-4293-B69B-4E3C74EFBA99}" srcOrd="1" destOrd="0" presId="urn:microsoft.com/office/officeart/2005/8/layout/orgChart1"/>
    <dgm:cxn modelId="{47FC8F40-1551-4CB1-9086-A7139FF2CC4A}" type="presOf" srcId="{D312E1CE-F1A1-4FC4-B280-401C3875DDE1}" destId="{B3EF5C0E-A59B-4851-8A56-FD505416C885}" srcOrd="1" destOrd="0" presId="urn:microsoft.com/office/officeart/2005/8/layout/orgChart1"/>
    <dgm:cxn modelId="{DBD968B4-865E-4E0F-99F2-E28F81015BC0}" type="presOf" srcId="{F5C726F5-C2C9-4AAC-8290-EBB7063307B8}" destId="{EA79E326-55CD-468B-BDED-84402ADC388F}" srcOrd="1" destOrd="0" presId="urn:microsoft.com/office/officeart/2005/8/layout/orgChart1"/>
    <dgm:cxn modelId="{BD2C70FD-CD43-4B1C-A464-B5267C45F2B3}" type="presOf" srcId="{3C17694C-917C-4274-8D21-564E95F18550}" destId="{D85412C6-AE7E-493A-A0E5-972A8857D98E}" srcOrd="0" destOrd="0" presId="urn:microsoft.com/office/officeart/2005/8/layout/orgChart1"/>
    <dgm:cxn modelId="{0E88182E-BB31-40AD-88B1-D6E02BA6A483}" type="presParOf" srcId="{04D1C4B9-B602-44AE-ABD5-3F807DE9099B}" destId="{3DABB85E-6F40-438A-B822-4A56E2B8D1ED}" srcOrd="0" destOrd="0" presId="urn:microsoft.com/office/officeart/2005/8/layout/orgChart1"/>
    <dgm:cxn modelId="{3993F7C5-F64F-4D93-BD94-FA26178B4BBC}" type="presParOf" srcId="{3DABB85E-6F40-438A-B822-4A56E2B8D1ED}" destId="{834E7A64-7862-40BD-B900-1133ECF78B1E}" srcOrd="0" destOrd="0" presId="urn:microsoft.com/office/officeart/2005/8/layout/orgChart1"/>
    <dgm:cxn modelId="{3C45DB77-2BB1-40FF-9EB9-5B11C06383D3}" type="presParOf" srcId="{834E7A64-7862-40BD-B900-1133ECF78B1E}" destId="{70E81475-E9E0-4B37-B511-444E24775012}" srcOrd="0" destOrd="0" presId="urn:microsoft.com/office/officeart/2005/8/layout/orgChart1"/>
    <dgm:cxn modelId="{4530CA6B-AE1D-4265-B941-F3F5C52F2268}" type="presParOf" srcId="{834E7A64-7862-40BD-B900-1133ECF78B1E}" destId="{A526F96D-6AD7-4679-955A-A83507E0530C}" srcOrd="1" destOrd="0" presId="urn:microsoft.com/office/officeart/2005/8/layout/orgChart1"/>
    <dgm:cxn modelId="{06E5D340-5F3F-46A6-B0D6-DB8D57DC5427}" type="presParOf" srcId="{3DABB85E-6F40-438A-B822-4A56E2B8D1ED}" destId="{79D5A94F-E99C-46B3-A85C-B54ADE2CF809}" srcOrd="1" destOrd="0" presId="urn:microsoft.com/office/officeart/2005/8/layout/orgChart1"/>
    <dgm:cxn modelId="{AB679675-4723-40A5-AD77-037DFA1A9FEF}" type="presParOf" srcId="{79D5A94F-E99C-46B3-A85C-B54ADE2CF809}" destId="{12DCE395-E566-4C49-98E5-47C03F3882AB}" srcOrd="0" destOrd="0" presId="urn:microsoft.com/office/officeart/2005/8/layout/orgChart1"/>
    <dgm:cxn modelId="{64B77E2E-96F7-43E6-8852-8849C8916EF8}" type="presParOf" srcId="{79D5A94F-E99C-46B3-A85C-B54ADE2CF809}" destId="{0AD9AD35-A1EA-4747-B014-4913F4A59501}" srcOrd="1" destOrd="0" presId="urn:microsoft.com/office/officeart/2005/8/layout/orgChart1"/>
    <dgm:cxn modelId="{4752D524-61BE-41CD-9F29-A415380D406C}" type="presParOf" srcId="{0AD9AD35-A1EA-4747-B014-4913F4A59501}" destId="{43809F83-3F9D-48C1-9252-FC9C2CE65FEC}" srcOrd="0" destOrd="0" presId="urn:microsoft.com/office/officeart/2005/8/layout/orgChart1"/>
    <dgm:cxn modelId="{AE0AABE8-7737-462C-9405-302DD3013B3F}" type="presParOf" srcId="{43809F83-3F9D-48C1-9252-FC9C2CE65FEC}" destId="{2A2E91F9-279B-43BE-BBD6-C97365CA6C8E}" srcOrd="0" destOrd="0" presId="urn:microsoft.com/office/officeart/2005/8/layout/orgChart1"/>
    <dgm:cxn modelId="{85B800A0-2BF5-4BA4-9661-FE4CF9AE371F}" type="presParOf" srcId="{43809F83-3F9D-48C1-9252-FC9C2CE65FEC}" destId="{9FF8E3EB-59D4-4CB4-959E-80C271EAF2E5}" srcOrd="1" destOrd="0" presId="urn:microsoft.com/office/officeart/2005/8/layout/orgChart1"/>
    <dgm:cxn modelId="{6226A27B-2AA5-4D63-8967-5A9A921B112D}" type="presParOf" srcId="{0AD9AD35-A1EA-4747-B014-4913F4A59501}" destId="{F20D6399-C594-4FF1-9D05-BDBB1136EBF7}" srcOrd="1" destOrd="0" presId="urn:microsoft.com/office/officeart/2005/8/layout/orgChart1"/>
    <dgm:cxn modelId="{8588F9E7-6F85-46BD-B3A4-832A87D12756}" type="presParOf" srcId="{0AD9AD35-A1EA-4747-B014-4913F4A59501}" destId="{2CFC8A5E-C573-4B6C-A6C9-C3AD12E81E59}" srcOrd="2" destOrd="0" presId="urn:microsoft.com/office/officeart/2005/8/layout/orgChart1"/>
    <dgm:cxn modelId="{1062B9CE-CAA8-4870-B4FC-C5501AEE78C2}" type="presParOf" srcId="{79D5A94F-E99C-46B3-A85C-B54ADE2CF809}" destId="{06A8807D-A984-41A6-8E81-013D6818701A}" srcOrd="2" destOrd="0" presId="urn:microsoft.com/office/officeart/2005/8/layout/orgChart1"/>
    <dgm:cxn modelId="{588BE294-995B-4A10-8E2E-27583E68DC51}" type="presParOf" srcId="{79D5A94F-E99C-46B3-A85C-B54ADE2CF809}" destId="{E9B77CB7-F103-4F78-ACD1-C9AC5D56476E}" srcOrd="3" destOrd="0" presId="urn:microsoft.com/office/officeart/2005/8/layout/orgChart1"/>
    <dgm:cxn modelId="{BC5385C5-C129-4AB7-AC79-FDF21BE44060}" type="presParOf" srcId="{E9B77CB7-F103-4F78-ACD1-C9AC5D56476E}" destId="{72C2305D-539A-4801-92F4-731B9E038204}" srcOrd="0" destOrd="0" presId="urn:microsoft.com/office/officeart/2005/8/layout/orgChart1"/>
    <dgm:cxn modelId="{AA2903DF-A437-4A77-B474-517B98D09C56}" type="presParOf" srcId="{72C2305D-539A-4801-92F4-731B9E038204}" destId="{0D41EF23-F96C-48DD-AC62-2C601B9F6BD4}" srcOrd="0" destOrd="0" presId="urn:microsoft.com/office/officeart/2005/8/layout/orgChart1"/>
    <dgm:cxn modelId="{CD262F01-C85F-4F6B-96B4-6C7F6A01BAC3}" type="presParOf" srcId="{72C2305D-539A-4801-92F4-731B9E038204}" destId="{EDB4B2C2-C530-4293-B69B-4E3C74EFBA99}" srcOrd="1" destOrd="0" presId="urn:microsoft.com/office/officeart/2005/8/layout/orgChart1"/>
    <dgm:cxn modelId="{4A754991-12E9-4E8D-93F3-ECE74D6A7204}" type="presParOf" srcId="{E9B77CB7-F103-4F78-ACD1-C9AC5D56476E}" destId="{E4A0511A-CF02-4C2C-93BC-869B1F4CFB6F}" srcOrd="1" destOrd="0" presId="urn:microsoft.com/office/officeart/2005/8/layout/orgChart1"/>
    <dgm:cxn modelId="{4A4098B5-A22C-44DD-A78F-A5543F2B68C6}" type="presParOf" srcId="{E9B77CB7-F103-4F78-ACD1-C9AC5D56476E}" destId="{7A3B5A8B-9198-421A-A227-519C940F9300}" srcOrd="2" destOrd="0" presId="urn:microsoft.com/office/officeart/2005/8/layout/orgChart1"/>
    <dgm:cxn modelId="{D8D53C67-9B8B-4DD9-B2A5-79C4AA4B5FFE}" type="presParOf" srcId="{79D5A94F-E99C-46B3-A85C-B54ADE2CF809}" destId="{43EBC728-B48E-488F-B24F-56AD0BC35CFC}" srcOrd="4" destOrd="0" presId="urn:microsoft.com/office/officeart/2005/8/layout/orgChart1"/>
    <dgm:cxn modelId="{E67EB411-FEC0-4B13-94CF-9B317573B0BC}" type="presParOf" srcId="{79D5A94F-E99C-46B3-A85C-B54ADE2CF809}" destId="{255555B8-C360-4B2F-B5D5-A68B7B9CE0C2}" srcOrd="5" destOrd="0" presId="urn:microsoft.com/office/officeart/2005/8/layout/orgChart1"/>
    <dgm:cxn modelId="{53B5FCD5-6D5A-4E22-9FA5-CD90C4590F66}" type="presParOf" srcId="{255555B8-C360-4B2F-B5D5-A68B7B9CE0C2}" destId="{36D88311-034F-4F80-AB6F-6F766A635239}" srcOrd="0" destOrd="0" presId="urn:microsoft.com/office/officeart/2005/8/layout/orgChart1"/>
    <dgm:cxn modelId="{FBAB1803-481B-40DE-9F1B-5D4C657C7BA4}" type="presParOf" srcId="{36D88311-034F-4F80-AB6F-6F766A635239}" destId="{D85412C6-AE7E-493A-A0E5-972A8857D98E}" srcOrd="0" destOrd="0" presId="urn:microsoft.com/office/officeart/2005/8/layout/orgChart1"/>
    <dgm:cxn modelId="{98AF0BDB-9E93-4AE0-90F0-CCBE3D7D476C}" type="presParOf" srcId="{36D88311-034F-4F80-AB6F-6F766A635239}" destId="{6D70D084-209D-407A-8633-95D23A1F3026}" srcOrd="1" destOrd="0" presId="urn:microsoft.com/office/officeart/2005/8/layout/orgChart1"/>
    <dgm:cxn modelId="{A3A4E2CC-0470-4A68-9B00-350F21C09B8C}" type="presParOf" srcId="{255555B8-C360-4B2F-B5D5-A68B7B9CE0C2}" destId="{E77311B5-88E8-41E2-86B4-A3D894642A4F}" srcOrd="1" destOrd="0" presId="urn:microsoft.com/office/officeart/2005/8/layout/orgChart1"/>
    <dgm:cxn modelId="{8F326BA8-BC10-4EB9-A92F-B79AC81FA6EC}" type="presParOf" srcId="{255555B8-C360-4B2F-B5D5-A68B7B9CE0C2}" destId="{691AF9DF-5697-4A2E-B958-3C1EA18639E5}" srcOrd="2" destOrd="0" presId="urn:microsoft.com/office/officeart/2005/8/layout/orgChart1"/>
    <dgm:cxn modelId="{21BEF74D-A350-41B0-9891-3ADD840AEDAD}" type="presParOf" srcId="{79D5A94F-E99C-46B3-A85C-B54ADE2CF809}" destId="{58631DF2-FDDD-4B44-A671-91F6639FBD0E}" srcOrd="6" destOrd="0" presId="urn:microsoft.com/office/officeart/2005/8/layout/orgChart1"/>
    <dgm:cxn modelId="{7B6D8C5E-588A-4549-9F84-D952AFE47FE8}" type="presParOf" srcId="{79D5A94F-E99C-46B3-A85C-B54ADE2CF809}" destId="{64A346A8-A89D-40E2-8723-6E346759782C}" srcOrd="7" destOrd="0" presId="urn:microsoft.com/office/officeart/2005/8/layout/orgChart1"/>
    <dgm:cxn modelId="{53E141B7-3FE3-4174-829C-B5B0AB0D12F3}" type="presParOf" srcId="{64A346A8-A89D-40E2-8723-6E346759782C}" destId="{ED7FA7ED-A98C-42EC-A0CD-79B7A5547F15}" srcOrd="0" destOrd="0" presId="urn:microsoft.com/office/officeart/2005/8/layout/orgChart1"/>
    <dgm:cxn modelId="{191EB67E-3452-4923-A1A1-46607C25FC70}" type="presParOf" srcId="{ED7FA7ED-A98C-42EC-A0CD-79B7A5547F15}" destId="{A1E2311C-9B49-4A2B-87DB-8C481BE6C7D9}" srcOrd="0" destOrd="0" presId="urn:microsoft.com/office/officeart/2005/8/layout/orgChart1"/>
    <dgm:cxn modelId="{9CDA5C3E-F6F9-4FFB-8544-4018C1D7A061}" type="presParOf" srcId="{ED7FA7ED-A98C-42EC-A0CD-79B7A5547F15}" destId="{E494BBDE-BB4E-49EB-A01E-AEE4A00977F8}" srcOrd="1" destOrd="0" presId="urn:microsoft.com/office/officeart/2005/8/layout/orgChart1"/>
    <dgm:cxn modelId="{51F09943-BE69-48F1-89EB-96E481FFBB35}" type="presParOf" srcId="{64A346A8-A89D-40E2-8723-6E346759782C}" destId="{D5F13E23-3C4C-45BD-9E39-25868FF3AF76}" srcOrd="1" destOrd="0" presId="urn:microsoft.com/office/officeart/2005/8/layout/orgChart1"/>
    <dgm:cxn modelId="{9B1683C8-49F0-4902-8C0A-8F545F145DD8}" type="presParOf" srcId="{64A346A8-A89D-40E2-8723-6E346759782C}" destId="{7AF4AEA7-7081-402E-B01B-48FC1E020F8E}" srcOrd="2" destOrd="0" presId="urn:microsoft.com/office/officeart/2005/8/layout/orgChart1"/>
    <dgm:cxn modelId="{7C08DA57-48CE-4662-85FF-A735EA0F72B8}" type="presParOf" srcId="{79D5A94F-E99C-46B3-A85C-B54ADE2CF809}" destId="{43C990C2-F47C-4D75-99AA-F8EDE5C07729}" srcOrd="8" destOrd="0" presId="urn:microsoft.com/office/officeart/2005/8/layout/orgChart1"/>
    <dgm:cxn modelId="{8D9EA367-8206-4EA3-A59E-68665B55197E}" type="presParOf" srcId="{79D5A94F-E99C-46B3-A85C-B54ADE2CF809}" destId="{F4E25955-4F08-4BC7-91B7-97A35338B090}" srcOrd="9" destOrd="0" presId="urn:microsoft.com/office/officeart/2005/8/layout/orgChart1"/>
    <dgm:cxn modelId="{7F5781F8-8C9C-459A-9BAA-CD3E7902C4BC}" type="presParOf" srcId="{F4E25955-4F08-4BC7-91B7-97A35338B090}" destId="{072F8736-FC43-444B-9851-71FC90E31A88}" srcOrd="0" destOrd="0" presId="urn:microsoft.com/office/officeart/2005/8/layout/orgChart1"/>
    <dgm:cxn modelId="{585D3752-36B2-49DD-BE1E-3E3E99DA20BD}" type="presParOf" srcId="{072F8736-FC43-444B-9851-71FC90E31A88}" destId="{12164492-91C8-4DD6-8C1B-58BD75BF1BD4}" srcOrd="0" destOrd="0" presId="urn:microsoft.com/office/officeart/2005/8/layout/orgChart1"/>
    <dgm:cxn modelId="{8DBCB4BE-9C2B-436B-8115-62E04A967180}" type="presParOf" srcId="{072F8736-FC43-444B-9851-71FC90E31A88}" destId="{B3EF5C0E-A59B-4851-8A56-FD505416C885}" srcOrd="1" destOrd="0" presId="urn:microsoft.com/office/officeart/2005/8/layout/orgChart1"/>
    <dgm:cxn modelId="{6A7C742D-A907-4566-8075-712BA6AFEB60}" type="presParOf" srcId="{F4E25955-4F08-4BC7-91B7-97A35338B090}" destId="{C09E77B4-99F9-4D35-9F2F-DC4FDB904EE8}" srcOrd="1" destOrd="0" presId="urn:microsoft.com/office/officeart/2005/8/layout/orgChart1"/>
    <dgm:cxn modelId="{380B4880-1679-47B0-BD33-964654F00A7A}" type="presParOf" srcId="{C09E77B4-99F9-4D35-9F2F-DC4FDB904EE8}" destId="{BA04CBBF-4094-4DA6-8C6C-478D9237C6C5}" srcOrd="0" destOrd="0" presId="urn:microsoft.com/office/officeart/2005/8/layout/orgChart1"/>
    <dgm:cxn modelId="{4B50AA61-9A00-49FB-BB88-378D50C27D16}" type="presParOf" srcId="{C09E77B4-99F9-4D35-9F2F-DC4FDB904EE8}" destId="{26631AC5-2C47-47B3-93FA-164CA8BEBB03}" srcOrd="1" destOrd="0" presId="urn:microsoft.com/office/officeart/2005/8/layout/orgChart1"/>
    <dgm:cxn modelId="{DA862252-75C2-475E-B654-7AEEF51F0835}" type="presParOf" srcId="{26631AC5-2C47-47B3-93FA-164CA8BEBB03}" destId="{0C7AC2B5-754E-4BAF-9DEE-15D3557CA435}" srcOrd="0" destOrd="0" presId="urn:microsoft.com/office/officeart/2005/8/layout/orgChart1"/>
    <dgm:cxn modelId="{3DC2A058-05B0-478E-B9C6-945CB338B65C}" type="presParOf" srcId="{0C7AC2B5-754E-4BAF-9DEE-15D3557CA435}" destId="{42996FF1-A1F7-4E80-B257-86206FCA2AF5}" srcOrd="0" destOrd="0" presId="urn:microsoft.com/office/officeart/2005/8/layout/orgChart1"/>
    <dgm:cxn modelId="{D28576B3-51E7-4C25-94CA-E0E277F6825A}" type="presParOf" srcId="{0C7AC2B5-754E-4BAF-9DEE-15D3557CA435}" destId="{537470EE-5913-42FA-A085-6267E3261CD2}" srcOrd="1" destOrd="0" presId="urn:microsoft.com/office/officeart/2005/8/layout/orgChart1"/>
    <dgm:cxn modelId="{8364CEB4-8D3B-4AA8-A62A-38E94727D25A}" type="presParOf" srcId="{26631AC5-2C47-47B3-93FA-164CA8BEBB03}" destId="{8B44AC50-6886-436F-B2BE-1171D9238D88}" srcOrd="1" destOrd="0" presId="urn:microsoft.com/office/officeart/2005/8/layout/orgChart1"/>
    <dgm:cxn modelId="{4BD94B72-1281-45C5-AB25-65D54908881E}" type="presParOf" srcId="{26631AC5-2C47-47B3-93FA-164CA8BEBB03}" destId="{0871CA26-3E48-4165-AF2D-E9E5309C0638}" srcOrd="2" destOrd="0" presId="urn:microsoft.com/office/officeart/2005/8/layout/orgChart1"/>
    <dgm:cxn modelId="{AE816318-45AB-4816-BB2A-A7C6289EB736}" type="presParOf" srcId="{C09E77B4-99F9-4D35-9F2F-DC4FDB904EE8}" destId="{7896C622-1BDC-4594-B806-D8A555E9F858}" srcOrd="2" destOrd="0" presId="urn:microsoft.com/office/officeart/2005/8/layout/orgChart1"/>
    <dgm:cxn modelId="{062F07B5-637B-41D1-BF00-4B6D0B4D8BFD}" type="presParOf" srcId="{C09E77B4-99F9-4D35-9F2F-DC4FDB904EE8}" destId="{4341230D-3773-4897-9A92-6FC83BD1C426}" srcOrd="3" destOrd="0" presId="urn:microsoft.com/office/officeart/2005/8/layout/orgChart1"/>
    <dgm:cxn modelId="{538E2403-F9D7-4422-8571-6D3691CFE4B8}" type="presParOf" srcId="{4341230D-3773-4897-9A92-6FC83BD1C426}" destId="{A387C19D-467D-4DF8-B4FF-6525A970FE4A}" srcOrd="0" destOrd="0" presId="urn:microsoft.com/office/officeart/2005/8/layout/orgChart1"/>
    <dgm:cxn modelId="{FF17EF44-BD09-4811-A76B-9547B040A0B8}" type="presParOf" srcId="{A387C19D-467D-4DF8-B4FF-6525A970FE4A}" destId="{D4CC4B0D-F481-400B-8132-D3340CDCFF41}" srcOrd="0" destOrd="0" presId="urn:microsoft.com/office/officeart/2005/8/layout/orgChart1"/>
    <dgm:cxn modelId="{A6D14B02-9425-4957-8F12-35251529C4D5}" type="presParOf" srcId="{A387C19D-467D-4DF8-B4FF-6525A970FE4A}" destId="{E8CFD2E6-18EE-4FFD-B9AB-ECDA78990C29}" srcOrd="1" destOrd="0" presId="urn:microsoft.com/office/officeart/2005/8/layout/orgChart1"/>
    <dgm:cxn modelId="{6DB009B2-F533-40C7-A153-5C5F9AE5189F}" type="presParOf" srcId="{4341230D-3773-4897-9A92-6FC83BD1C426}" destId="{5885F2E6-B964-400F-9689-7C0B0AB25E13}" srcOrd="1" destOrd="0" presId="urn:microsoft.com/office/officeart/2005/8/layout/orgChart1"/>
    <dgm:cxn modelId="{7138E605-FFC8-41F3-BC0D-BFE4D9BB1F7E}" type="presParOf" srcId="{4341230D-3773-4897-9A92-6FC83BD1C426}" destId="{BBD0ADC5-EC1F-4675-AB06-4CCF6C5CDE3D}" srcOrd="2" destOrd="0" presId="urn:microsoft.com/office/officeart/2005/8/layout/orgChart1"/>
    <dgm:cxn modelId="{26D374B1-C640-4803-A94A-97A09995DD91}" type="presParOf" srcId="{C09E77B4-99F9-4D35-9F2F-DC4FDB904EE8}" destId="{1B25ABC6-7432-4EFB-8C96-D3DF0026868A}" srcOrd="4" destOrd="0" presId="urn:microsoft.com/office/officeart/2005/8/layout/orgChart1"/>
    <dgm:cxn modelId="{AA0E2AC3-C6E0-4A0C-8017-C43A1958740F}" type="presParOf" srcId="{C09E77B4-99F9-4D35-9F2F-DC4FDB904EE8}" destId="{FB957AAD-34B6-4AAB-AEBD-7480D66C5FEC}" srcOrd="5" destOrd="0" presId="urn:microsoft.com/office/officeart/2005/8/layout/orgChart1"/>
    <dgm:cxn modelId="{81C6A289-DFF2-4DD3-A287-5E4956A0BAA8}" type="presParOf" srcId="{FB957AAD-34B6-4AAB-AEBD-7480D66C5FEC}" destId="{141B348B-F2ED-449A-B766-0C154E4DCDA8}" srcOrd="0" destOrd="0" presId="urn:microsoft.com/office/officeart/2005/8/layout/orgChart1"/>
    <dgm:cxn modelId="{49BFD10C-6169-4BDF-9BCA-CC9F77A0734A}" type="presParOf" srcId="{141B348B-F2ED-449A-B766-0C154E4DCDA8}" destId="{B67D6102-D41D-4096-9978-626E38250134}" srcOrd="0" destOrd="0" presId="urn:microsoft.com/office/officeart/2005/8/layout/orgChart1"/>
    <dgm:cxn modelId="{F1027E17-A7AD-4868-8C7A-A555AA5CE105}" type="presParOf" srcId="{141B348B-F2ED-449A-B766-0C154E4DCDA8}" destId="{97DD3399-4DE3-44AB-9A46-35BD897FF3B3}" srcOrd="1" destOrd="0" presId="urn:microsoft.com/office/officeart/2005/8/layout/orgChart1"/>
    <dgm:cxn modelId="{89FA89CE-82BC-4929-86AF-191869AEE040}" type="presParOf" srcId="{FB957AAD-34B6-4AAB-AEBD-7480D66C5FEC}" destId="{FC7CA3E6-8A65-4B8F-996D-E49940E588DD}" srcOrd="1" destOrd="0" presId="urn:microsoft.com/office/officeart/2005/8/layout/orgChart1"/>
    <dgm:cxn modelId="{1CD75F27-5CE1-4F57-9D9E-9A4D7111EDA8}" type="presParOf" srcId="{FB957AAD-34B6-4AAB-AEBD-7480D66C5FEC}" destId="{D6122631-0A2C-4499-9FB5-3C7B514F4EB4}" srcOrd="2" destOrd="0" presId="urn:microsoft.com/office/officeart/2005/8/layout/orgChart1"/>
    <dgm:cxn modelId="{1F8A96E2-31E7-45EB-A577-EF92EC207568}" type="presParOf" srcId="{F4E25955-4F08-4BC7-91B7-97A35338B090}" destId="{4F01349B-ACC2-49EC-A75C-556864941E6B}" srcOrd="2" destOrd="0" presId="urn:microsoft.com/office/officeart/2005/8/layout/orgChart1"/>
    <dgm:cxn modelId="{902F8B7C-3514-4C43-BCDD-95576AAD51D9}" type="presParOf" srcId="{79D5A94F-E99C-46B3-A85C-B54ADE2CF809}" destId="{C9C22570-0DDA-47B6-8F56-7BF62308F032}" srcOrd="10" destOrd="0" presId="urn:microsoft.com/office/officeart/2005/8/layout/orgChart1"/>
    <dgm:cxn modelId="{D0E55062-13C0-4578-AC14-9942FBACE29F}" type="presParOf" srcId="{79D5A94F-E99C-46B3-A85C-B54ADE2CF809}" destId="{C3CC44B7-B258-41FD-BD09-DE9B39E9DAA7}" srcOrd="11" destOrd="0" presId="urn:microsoft.com/office/officeart/2005/8/layout/orgChart1"/>
    <dgm:cxn modelId="{0BBBE149-F07D-4324-BBC6-6D052D124138}" type="presParOf" srcId="{C3CC44B7-B258-41FD-BD09-DE9B39E9DAA7}" destId="{F5EA8EB5-B947-4DAF-B591-DACE8B4F72FA}" srcOrd="0" destOrd="0" presId="urn:microsoft.com/office/officeart/2005/8/layout/orgChart1"/>
    <dgm:cxn modelId="{AE096537-AD79-49E0-A8BE-80D4F6C1F354}" type="presParOf" srcId="{F5EA8EB5-B947-4DAF-B591-DACE8B4F72FA}" destId="{DDA8F45E-2581-48E5-A89D-C91C9DE2A986}" srcOrd="0" destOrd="0" presId="urn:microsoft.com/office/officeart/2005/8/layout/orgChart1"/>
    <dgm:cxn modelId="{39F670A0-5EE7-4EEC-90F7-C6866EDD3495}" type="presParOf" srcId="{F5EA8EB5-B947-4DAF-B591-DACE8B4F72FA}" destId="{EA79E326-55CD-468B-BDED-84402ADC388F}" srcOrd="1" destOrd="0" presId="urn:microsoft.com/office/officeart/2005/8/layout/orgChart1"/>
    <dgm:cxn modelId="{C1F358E9-826B-4723-B5F5-5EF93AC914F6}" type="presParOf" srcId="{C3CC44B7-B258-41FD-BD09-DE9B39E9DAA7}" destId="{AB7E6D3F-9698-45C4-A9E0-A86D52A10860}" srcOrd="1" destOrd="0" presId="urn:microsoft.com/office/officeart/2005/8/layout/orgChart1"/>
    <dgm:cxn modelId="{A5FF7549-D41E-4DA3-9C9D-EDF2AEC02F6B}" type="presParOf" srcId="{AB7E6D3F-9698-45C4-A9E0-A86D52A10860}" destId="{E8D9C8C3-27B1-45AA-ADC5-C8C3E8F2BEA4}" srcOrd="0" destOrd="0" presId="urn:microsoft.com/office/officeart/2005/8/layout/orgChart1"/>
    <dgm:cxn modelId="{EB12C093-D2EF-4F45-957D-2087C807E8DE}" type="presParOf" srcId="{AB7E6D3F-9698-45C4-A9E0-A86D52A10860}" destId="{D8A47317-3710-4485-BA25-32E60935793B}" srcOrd="1" destOrd="0" presId="urn:microsoft.com/office/officeart/2005/8/layout/orgChart1"/>
    <dgm:cxn modelId="{59D30952-4C4F-4F8B-AA5F-5E445B35BD94}" type="presParOf" srcId="{D8A47317-3710-4485-BA25-32E60935793B}" destId="{247DA20C-6A72-48D9-908C-1D19FFEC966E}" srcOrd="0" destOrd="0" presId="urn:microsoft.com/office/officeart/2005/8/layout/orgChart1"/>
    <dgm:cxn modelId="{DCE7E5D6-F981-4768-9BD7-1E8D903600AF}" type="presParOf" srcId="{247DA20C-6A72-48D9-908C-1D19FFEC966E}" destId="{DDB36099-4274-4BC6-9950-2715B2F6036F}" srcOrd="0" destOrd="0" presId="urn:microsoft.com/office/officeart/2005/8/layout/orgChart1"/>
    <dgm:cxn modelId="{46EDA2CB-2A09-4BD8-9AEB-2634CD942449}" type="presParOf" srcId="{247DA20C-6A72-48D9-908C-1D19FFEC966E}" destId="{4784D9ED-8191-421F-BD73-0D454B5DBFD2}" srcOrd="1" destOrd="0" presId="urn:microsoft.com/office/officeart/2005/8/layout/orgChart1"/>
    <dgm:cxn modelId="{6AEAE693-CFF0-4A2C-89C5-38627424BC7A}" type="presParOf" srcId="{D8A47317-3710-4485-BA25-32E60935793B}" destId="{8160F475-1805-4570-82D2-2BD2741B0ACD}" srcOrd="1" destOrd="0" presId="urn:microsoft.com/office/officeart/2005/8/layout/orgChart1"/>
    <dgm:cxn modelId="{FDF1DA28-63F7-4CB3-8264-BD263C090D1C}" type="presParOf" srcId="{D8A47317-3710-4485-BA25-32E60935793B}" destId="{DE09075C-D49F-4AD1-BB4C-DE0DD5DCF637}" srcOrd="2" destOrd="0" presId="urn:microsoft.com/office/officeart/2005/8/layout/orgChart1"/>
    <dgm:cxn modelId="{AB071FC6-5F9E-4FFE-8A05-3D8D7DE06383}" type="presParOf" srcId="{AB7E6D3F-9698-45C4-A9E0-A86D52A10860}" destId="{EBA775FC-4A95-4230-95A0-51B2C24A515F}" srcOrd="2" destOrd="0" presId="urn:microsoft.com/office/officeart/2005/8/layout/orgChart1"/>
    <dgm:cxn modelId="{CA7C89BB-1B42-4260-8080-0F81981A6258}" type="presParOf" srcId="{AB7E6D3F-9698-45C4-A9E0-A86D52A10860}" destId="{C18E4B51-F103-4735-8819-579887CBF1B0}" srcOrd="3" destOrd="0" presId="urn:microsoft.com/office/officeart/2005/8/layout/orgChart1"/>
    <dgm:cxn modelId="{9BCF5127-F746-4E0E-9593-461B5EBBD2AA}" type="presParOf" srcId="{C18E4B51-F103-4735-8819-579887CBF1B0}" destId="{332416F0-C8B1-4AA7-97C8-D143A9CE1A3A}" srcOrd="0" destOrd="0" presId="urn:microsoft.com/office/officeart/2005/8/layout/orgChart1"/>
    <dgm:cxn modelId="{F76E6607-A13D-4905-894B-762097878C6C}" type="presParOf" srcId="{332416F0-C8B1-4AA7-97C8-D143A9CE1A3A}" destId="{6CC65E06-F643-4394-B55B-F01353040867}" srcOrd="0" destOrd="0" presId="urn:microsoft.com/office/officeart/2005/8/layout/orgChart1"/>
    <dgm:cxn modelId="{BC250273-D56F-434B-B4BE-57EDE77BE7D8}" type="presParOf" srcId="{332416F0-C8B1-4AA7-97C8-D143A9CE1A3A}" destId="{A4A273E7-97D5-4E3D-B533-79E8D7C19C01}" srcOrd="1" destOrd="0" presId="urn:microsoft.com/office/officeart/2005/8/layout/orgChart1"/>
    <dgm:cxn modelId="{4E772189-3BA8-4EEA-928F-6BF76292365F}" type="presParOf" srcId="{C18E4B51-F103-4735-8819-579887CBF1B0}" destId="{601FBEFE-E685-4BDD-82EB-898CFC48A4CB}" srcOrd="1" destOrd="0" presId="urn:microsoft.com/office/officeart/2005/8/layout/orgChart1"/>
    <dgm:cxn modelId="{2C5C1000-BBC0-4D8E-AD11-E2FC2A48AB83}" type="presParOf" srcId="{C18E4B51-F103-4735-8819-579887CBF1B0}" destId="{F839A0E9-9A7E-4DF2-807A-2B65D7256366}" srcOrd="2" destOrd="0" presId="urn:microsoft.com/office/officeart/2005/8/layout/orgChart1"/>
    <dgm:cxn modelId="{527942A2-A252-47F4-8964-AAA848381CDE}" type="presParOf" srcId="{C3CC44B7-B258-41FD-BD09-DE9B39E9DAA7}" destId="{EB65C937-8B17-4863-8A25-753D12C7BC62}" srcOrd="2" destOrd="0" presId="urn:microsoft.com/office/officeart/2005/8/layout/orgChart1"/>
    <dgm:cxn modelId="{B92387C4-C9FC-4CF7-B0CB-9947A68A3901}" type="presParOf" srcId="{3DABB85E-6F40-438A-B822-4A56E2B8D1ED}" destId="{8298CDDB-E0DB-4BFD-A818-AB4E7F05872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8494B-7E65-4B71-9317-DA4FB6FEF73E}">
      <dsp:nvSpPr>
        <dsp:cNvPr id="0" name=""/>
        <dsp:cNvSpPr/>
      </dsp:nvSpPr>
      <dsp:spPr>
        <a:xfrm rot="10800000" flipH="1" flipV="1">
          <a:off x="12342149" y="2191891"/>
          <a:ext cx="82831" cy="11067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7056" tIns="19050" rIns="3556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 rot="10800000">
        <a:off x="12342149" y="2191891"/>
        <a:ext cx="62123" cy="110678"/>
      </dsp:txXfrm>
    </dsp:sp>
    <dsp:sp modelId="{504F1832-32BB-4B00-BBBA-28F208B08C7A}">
      <dsp:nvSpPr>
        <dsp:cNvPr id="0" name=""/>
        <dsp:cNvSpPr/>
      </dsp:nvSpPr>
      <dsp:spPr>
        <a:xfrm>
          <a:off x="9000534" y="1130524"/>
          <a:ext cx="3621671" cy="36216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  <a14:imgEffect>
                      <a14:saturation sat="188000"/>
                    </a14:imgEffect>
                  </a14:imgLayer>
                </a14:imgProps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6D745-CCE1-465F-9AF4-4D5561F40D25}">
      <dsp:nvSpPr>
        <dsp:cNvPr id="0" name=""/>
        <dsp:cNvSpPr/>
      </dsp:nvSpPr>
      <dsp:spPr>
        <a:xfrm rot="10800000" flipV="1">
          <a:off x="9819179" y="6488451"/>
          <a:ext cx="64225" cy="517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7056" tIns="19050" rIns="35560" bIns="190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 rot="10800000">
        <a:off x="9832108" y="6488451"/>
        <a:ext cx="51296" cy="51717"/>
      </dsp:txXfrm>
    </dsp:sp>
    <dsp:sp modelId="{DA63B1FE-A793-4BBC-A8E6-2DA0FF47717C}">
      <dsp:nvSpPr>
        <dsp:cNvPr id="0" name=""/>
        <dsp:cNvSpPr/>
      </dsp:nvSpPr>
      <dsp:spPr>
        <a:xfrm>
          <a:off x="1106899" y="3524620"/>
          <a:ext cx="3621671" cy="3621671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75FC-4A95-4230-95A0-51B2C24A515F}">
      <dsp:nvSpPr>
        <dsp:cNvPr id="0" name=""/>
        <dsp:cNvSpPr/>
      </dsp:nvSpPr>
      <dsp:spPr>
        <a:xfrm>
          <a:off x="5369011" y="6043385"/>
          <a:ext cx="2403174" cy="488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475"/>
              </a:lnTo>
              <a:lnTo>
                <a:pt x="2403174" y="4884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9C8C3-27B1-45AA-ADC5-C8C3E8F2BEA4}">
      <dsp:nvSpPr>
        <dsp:cNvPr id="0" name=""/>
        <dsp:cNvSpPr/>
      </dsp:nvSpPr>
      <dsp:spPr>
        <a:xfrm>
          <a:off x="5369011" y="6043385"/>
          <a:ext cx="491243" cy="488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475"/>
              </a:lnTo>
              <a:lnTo>
                <a:pt x="491243" y="4884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22570-0DDA-47B6-8F56-7BF62308F032}">
      <dsp:nvSpPr>
        <dsp:cNvPr id="0" name=""/>
        <dsp:cNvSpPr/>
      </dsp:nvSpPr>
      <dsp:spPr>
        <a:xfrm>
          <a:off x="4638342" y="2807767"/>
          <a:ext cx="1252490" cy="2583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361"/>
              </a:lnTo>
              <a:lnTo>
                <a:pt x="1252490" y="2446361"/>
              </a:lnTo>
              <a:lnTo>
                <a:pt x="1252490" y="258334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5ABC6-7432-4EFB-8C96-D3DF0026868A}">
      <dsp:nvSpPr>
        <dsp:cNvPr id="0" name=""/>
        <dsp:cNvSpPr/>
      </dsp:nvSpPr>
      <dsp:spPr>
        <a:xfrm>
          <a:off x="2768640" y="6038062"/>
          <a:ext cx="571134" cy="493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1134" y="4937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6C622-1BDC-4594-B806-D8A555E9F858}">
      <dsp:nvSpPr>
        <dsp:cNvPr id="0" name=""/>
        <dsp:cNvSpPr/>
      </dsp:nvSpPr>
      <dsp:spPr>
        <a:xfrm>
          <a:off x="1440928" y="6038062"/>
          <a:ext cx="1327711" cy="493798"/>
        </a:xfrm>
        <a:custGeom>
          <a:avLst/>
          <a:gdLst/>
          <a:ahLst/>
          <a:cxnLst/>
          <a:rect l="0" t="0" r="0" b="0"/>
          <a:pathLst>
            <a:path>
              <a:moveTo>
                <a:pt x="1327711" y="0"/>
              </a:moveTo>
              <a:lnTo>
                <a:pt x="1327711" y="493798"/>
              </a:lnTo>
              <a:lnTo>
                <a:pt x="0" y="4937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4CBBF-4094-4DA6-8C6C-478D9237C6C5}">
      <dsp:nvSpPr>
        <dsp:cNvPr id="0" name=""/>
        <dsp:cNvSpPr/>
      </dsp:nvSpPr>
      <dsp:spPr>
        <a:xfrm>
          <a:off x="2768640" y="6038062"/>
          <a:ext cx="1175313" cy="493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798"/>
              </a:lnTo>
              <a:lnTo>
                <a:pt x="1175313" y="49379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990C2-F47C-4D75-99AA-F8EDE5C07729}">
      <dsp:nvSpPr>
        <dsp:cNvPr id="0" name=""/>
        <dsp:cNvSpPr/>
      </dsp:nvSpPr>
      <dsp:spPr>
        <a:xfrm>
          <a:off x="3290462" y="2807767"/>
          <a:ext cx="1347880" cy="2578017"/>
        </a:xfrm>
        <a:custGeom>
          <a:avLst/>
          <a:gdLst/>
          <a:ahLst/>
          <a:cxnLst/>
          <a:rect l="0" t="0" r="0" b="0"/>
          <a:pathLst>
            <a:path>
              <a:moveTo>
                <a:pt x="1347880" y="0"/>
              </a:moveTo>
              <a:lnTo>
                <a:pt x="1347880" y="2441039"/>
              </a:lnTo>
              <a:lnTo>
                <a:pt x="0" y="2441039"/>
              </a:lnTo>
              <a:lnTo>
                <a:pt x="0" y="257801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31DF2-FDDD-4B44-A671-91F6639FBD0E}">
      <dsp:nvSpPr>
        <dsp:cNvPr id="0" name=""/>
        <dsp:cNvSpPr/>
      </dsp:nvSpPr>
      <dsp:spPr>
        <a:xfrm>
          <a:off x="4638342" y="2807767"/>
          <a:ext cx="1271981" cy="1304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7316"/>
              </a:lnTo>
              <a:lnTo>
                <a:pt x="1271981" y="1167316"/>
              </a:lnTo>
              <a:lnTo>
                <a:pt x="1271981" y="13042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BC728-B48E-488F-B24F-56AD0BC35CFC}">
      <dsp:nvSpPr>
        <dsp:cNvPr id="0" name=""/>
        <dsp:cNvSpPr/>
      </dsp:nvSpPr>
      <dsp:spPr>
        <a:xfrm>
          <a:off x="3312078" y="2807767"/>
          <a:ext cx="1326263" cy="1304294"/>
        </a:xfrm>
        <a:custGeom>
          <a:avLst/>
          <a:gdLst/>
          <a:ahLst/>
          <a:cxnLst/>
          <a:rect l="0" t="0" r="0" b="0"/>
          <a:pathLst>
            <a:path>
              <a:moveTo>
                <a:pt x="1326263" y="0"/>
              </a:moveTo>
              <a:lnTo>
                <a:pt x="1326263" y="1167316"/>
              </a:lnTo>
              <a:lnTo>
                <a:pt x="0" y="1167316"/>
              </a:lnTo>
              <a:lnTo>
                <a:pt x="0" y="13042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A8807D-A984-41A6-8E81-013D6818701A}">
      <dsp:nvSpPr>
        <dsp:cNvPr id="0" name=""/>
        <dsp:cNvSpPr/>
      </dsp:nvSpPr>
      <dsp:spPr>
        <a:xfrm>
          <a:off x="4638342" y="2762047"/>
          <a:ext cx="12505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50586" y="45720"/>
              </a:lnTo>
              <a:lnTo>
                <a:pt x="1250586" y="7429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CE395-E566-4C49-98E5-47C03F3882AB}">
      <dsp:nvSpPr>
        <dsp:cNvPr id="0" name=""/>
        <dsp:cNvSpPr/>
      </dsp:nvSpPr>
      <dsp:spPr>
        <a:xfrm>
          <a:off x="3295093" y="2762047"/>
          <a:ext cx="1343248" cy="91440"/>
        </a:xfrm>
        <a:custGeom>
          <a:avLst/>
          <a:gdLst/>
          <a:ahLst/>
          <a:cxnLst/>
          <a:rect l="0" t="0" r="0" b="0"/>
          <a:pathLst>
            <a:path>
              <a:moveTo>
                <a:pt x="1343248" y="45720"/>
              </a:moveTo>
              <a:lnTo>
                <a:pt x="0" y="45720"/>
              </a:lnTo>
              <a:lnTo>
                <a:pt x="0" y="7322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81475-E9E0-4B37-B511-444E24775012}">
      <dsp:nvSpPr>
        <dsp:cNvPr id="0" name=""/>
        <dsp:cNvSpPr/>
      </dsp:nvSpPr>
      <dsp:spPr>
        <a:xfrm>
          <a:off x="3714351" y="1724588"/>
          <a:ext cx="1847981" cy="10831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Diretor Executivo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/>
        </a:p>
      </dsp:txBody>
      <dsp:txXfrm>
        <a:off x="3714351" y="1724588"/>
        <a:ext cx="1847981" cy="1083179"/>
      </dsp:txXfrm>
    </dsp:sp>
    <dsp:sp modelId="{2A2E91F9-279B-43BE-BBD6-C97365CA6C8E}">
      <dsp:nvSpPr>
        <dsp:cNvPr id="0" name=""/>
        <dsp:cNvSpPr/>
      </dsp:nvSpPr>
      <dsp:spPr>
        <a:xfrm>
          <a:off x="2642815" y="2835273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Secretaria Administrativa</a:t>
          </a:r>
          <a:endParaRPr lang="pt-BR" sz="1200" kern="1200" dirty="0"/>
        </a:p>
      </dsp:txBody>
      <dsp:txXfrm>
        <a:off x="2642815" y="2835273"/>
        <a:ext cx="1304555" cy="652277"/>
      </dsp:txXfrm>
    </dsp:sp>
    <dsp:sp modelId="{0D41EF23-F96C-48DD-AC62-2C601B9F6BD4}">
      <dsp:nvSpPr>
        <dsp:cNvPr id="0" name=""/>
        <dsp:cNvSpPr/>
      </dsp:nvSpPr>
      <dsp:spPr>
        <a:xfrm>
          <a:off x="5236650" y="2836343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Divisão de Admiração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 de Redes e Sistema</a:t>
          </a:r>
          <a:endParaRPr lang="pt-BR" sz="1200" kern="1200" dirty="0"/>
        </a:p>
      </dsp:txBody>
      <dsp:txXfrm>
        <a:off x="5236650" y="2836343"/>
        <a:ext cx="1304555" cy="652277"/>
      </dsp:txXfrm>
    </dsp:sp>
    <dsp:sp modelId="{D85412C6-AE7E-493A-A0E5-972A8857D98E}">
      <dsp:nvSpPr>
        <dsp:cNvPr id="0" name=""/>
        <dsp:cNvSpPr/>
      </dsp:nvSpPr>
      <dsp:spPr>
        <a:xfrm>
          <a:off x="2659801" y="4112062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Divisão de Gestão de Segurança da Informação</a:t>
          </a:r>
          <a:endParaRPr lang="pt-BR" sz="1200" kern="1200" dirty="0"/>
        </a:p>
      </dsp:txBody>
      <dsp:txXfrm>
        <a:off x="2659801" y="4112062"/>
        <a:ext cx="1304555" cy="652277"/>
      </dsp:txXfrm>
    </dsp:sp>
    <dsp:sp modelId="{A1E2311C-9B49-4A2B-87DB-8C481BE6C7D9}">
      <dsp:nvSpPr>
        <dsp:cNvPr id="0" name=""/>
        <dsp:cNvSpPr/>
      </dsp:nvSpPr>
      <dsp:spPr>
        <a:xfrm>
          <a:off x="5258045" y="4112062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Divisão de Sistema de Informação</a:t>
          </a:r>
          <a:endParaRPr lang="pt-BR" sz="1200" kern="1200" dirty="0"/>
        </a:p>
      </dsp:txBody>
      <dsp:txXfrm>
        <a:off x="5258045" y="4112062"/>
        <a:ext cx="1304555" cy="652277"/>
      </dsp:txXfrm>
    </dsp:sp>
    <dsp:sp modelId="{12164492-91C8-4DD6-8C1B-58BD75BF1BD4}">
      <dsp:nvSpPr>
        <dsp:cNvPr id="0" name=""/>
        <dsp:cNvSpPr/>
      </dsp:nvSpPr>
      <dsp:spPr>
        <a:xfrm>
          <a:off x="2638184" y="5385784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Divisão de Suporte e Manutenção</a:t>
          </a:r>
          <a:endParaRPr lang="pt-BR" sz="1200" kern="1200" dirty="0"/>
        </a:p>
      </dsp:txBody>
      <dsp:txXfrm>
        <a:off x="2638184" y="5385784"/>
        <a:ext cx="1304555" cy="652277"/>
      </dsp:txXfrm>
    </dsp:sp>
    <dsp:sp modelId="{42996FF1-A1F7-4E80-B257-86206FCA2AF5}">
      <dsp:nvSpPr>
        <dsp:cNvPr id="0" name=""/>
        <dsp:cNvSpPr/>
      </dsp:nvSpPr>
      <dsp:spPr>
        <a:xfrm>
          <a:off x="3943953" y="6205722"/>
          <a:ext cx="1304555" cy="6522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>
              <a:ln/>
            </a:rPr>
            <a:t>Seção de Manutenção de Hardware</a:t>
          </a:r>
        </a:p>
      </dsp:txBody>
      <dsp:txXfrm>
        <a:off x="3943953" y="6205722"/>
        <a:ext cx="1304555" cy="652277"/>
      </dsp:txXfrm>
    </dsp:sp>
    <dsp:sp modelId="{D4CC4B0D-F481-400B-8132-D3340CDCFF41}">
      <dsp:nvSpPr>
        <dsp:cNvPr id="0" name=""/>
        <dsp:cNvSpPr/>
      </dsp:nvSpPr>
      <dsp:spPr>
        <a:xfrm>
          <a:off x="136372" y="6205722"/>
          <a:ext cx="1304555" cy="6522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Seção de Atendimento</a:t>
          </a:r>
        </a:p>
      </dsp:txBody>
      <dsp:txXfrm>
        <a:off x="136372" y="6205722"/>
        <a:ext cx="1304555" cy="652277"/>
      </dsp:txXfrm>
    </dsp:sp>
    <dsp:sp modelId="{B67D6102-D41D-4096-9978-626E38250134}">
      <dsp:nvSpPr>
        <dsp:cNvPr id="0" name=""/>
        <dsp:cNvSpPr/>
      </dsp:nvSpPr>
      <dsp:spPr>
        <a:xfrm>
          <a:off x="2035218" y="6205722"/>
          <a:ext cx="1304555" cy="6522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Seção de Treinamento</a:t>
          </a:r>
        </a:p>
      </dsp:txBody>
      <dsp:txXfrm>
        <a:off x="2035218" y="6205722"/>
        <a:ext cx="1304555" cy="652277"/>
      </dsp:txXfrm>
    </dsp:sp>
    <dsp:sp modelId="{DDA8F45E-2581-48E5-A89D-C91C9DE2A986}">
      <dsp:nvSpPr>
        <dsp:cNvPr id="0" name=""/>
        <dsp:cNvSpPr/>
      </dsp:nvSpPr>
      <dsp:spPr>
        <a:xfrm>
          <a:off x="5238555" y="5391107"/>
          <a:ext cx="1304555" cy="6522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Divisão de Infraestrutura de Redes e Telefonia </a:t>
          </a:r>
          <a:endParaRPr lang="pt-BR" sz="1200" kern="1200" dirty="0"/>
        </a:p>
      </dsp:txBody>
      <dsp:txXfrm>
        <a:off x="5238555" y="5391107"/>
        <a:ext cx="1304555" cy="652277"/>
      </dsp:txXfrm>
    </dsp:sp>
    <dsp:sp modelId="{DDB36099-4274-4BC6-9950-2715B2F6036F}">
      <dsp:nvSpPr>
        <dsp:cNvPr id="0" name=""/>
        <dsp:cNvSpPr/>
      </dsp:nvSpPr>
      <dsp:spPr>
        <a:xfrm>
          <a:off x="5860254" y="6205722"/>
          <a:ext cx="1304555" cy="6522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Seção de Infraestrutura de Redes </a:t>
          </a:r>
          <a:endParaRPr lang="pt-BR" sz="1200" kern="1200" dirty="0"/>
        </a:p>
      </dsp:txBody>
      <dsp:txXfrm>
        <a:off x="5860254" y="6205722"/>
        <a:ext cx="1304555" cy="652277"/>
      </dsp:txXfrm>
    </dsp:sp>
    <dsp:sp modelId="{6CC65E06-F643-4394-B55B-F01353040867}">
      <dsp:nvSpPr>
        <dsp:cNvPr id="0" name=""/>
        <dsp:cNvSpPr/>
      </dsp:nvSpPr>
      <dsp:spPr>
        <a:xfrm>
          <a:off x="7772185" y="6205722"/>
          <a:ext cx="1304555" cy="6522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Seção de Telefonia </a:t>
          </a:r>
          <a:endParaRPr lang="pt-BR" sz="1200" kern="1200" dirty="0"/>
        </a:p>
      </dsp:txBody>
      <dsp:txXfrm>
        <a:off x="7772185" y="6205722"/>
        <a:ext cx="1304555" cy="652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17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90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86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96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93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99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00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34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84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2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6895-7B48-4DE2-BD4A-EE18040CBFC8}" type="datetimeFigureOut">
              <a:rPr lang="pt-BR" smtClean="0"/>
              <a:t>25/01/2016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E13ED-6325-48AF-B24B-80E59FFEB1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01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457200" y="-895350"/>
            <a:ext cx="13658850" cy="8553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5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032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4419600" cy="68579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13" y="0"/>
            <a:ext cx="4594887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CaixaDeTexto 6"/>
          <p:cNvSpPr txBox="1"/>
          <p:nvPr/>
        </p:nvSpPr>
        <p:spPr>
          <a:xfrm rot="20825877">
            <a:off x="3670569" y="423925"/>
            <a:ext cx="4481584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accent4"/>
                </a:solidFill>
                <a:effectLst>
                  <a:outerShdw blurRad="38100" dist="165100" dir="2700000" algn="tl">
                    <a:srgbClr val="000000"/>
                  </a:outerShdw>
                </a:effectLst>
                <a:latin typeface="Berlin Sans FB Demi" panose="020E0802020502020306" pitchFamily="34" charset="0"/>
              </a:rPr>
              <a:t>Futuros Técnicos</a:t>
            </a:r>
            <a:endParaRPr lang="pt-BR" sz="4400" dirty="0">
              <a:solidFill>
                <a:schemeClr val="accent4"/>
              </a:solidFill>
              <a:effectLst>
                <a:outerShdw blurRad="38100" dist="165100" dir="2700000" algn="tl">
                  <a:srgbClr val="000000"/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2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files.saiadolugar.com.br/arquivos/2009/09/logotip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84" y="0"/>
            <a:ext cx="5798416" cy="289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4.bp.blogspot.com/-4Jk3z9gysUM/T_2JUMj187I/AAAAAAAAACM/T3KSJ2Ftr_Q/s1600/PROSP+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1" y="2739880"/>
            <a:ext cx="11689773" cy="40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26343" y="190834"/>
            <a:ext cx="5905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 smtClean="0"/>
              <a:t>Empresas </a:t>
            </a:r>
            <a:r>
              <a:rPr lang="pt-BR" sz="7200" b="1" dirty="0"/>
              <a:t>de </a:t>
            </a:r>
            <a:r>
              <a:rPr lang="pt-BR" sz="7200" b="1" dirty="0" smtClean="0"/>
              <a:t>tecnologia</a:t>
            </a:r>
            <a:endParaRPr lang="pt-BR" sz="7200" dirty="0"/>
          </a:p>
        </p:txBody>
      </p:sp>
      <p:sp>
        <p:nvSpPr>
          <p:cNvPr id="4" name="Forma Livre 3"/>
          <p:cNvSpPr/>
          <p:nvPr/>
        </p:nvSpPr>
        <p:spPr>
          <a:xfrm>
            <a:off x="7205517" y="933450"/>
            <a:ext cx="1771650" cy="1352550"/>
          </a:xfrm>
          <a:custGeom>
            <a:avLst/>
            <a:gdLst>
              <a:gd name="connsiteX0" fmla="*/ 1333500 w 1771650"/>
              <a:gd name="connsiteY0" fmla="*/ 114300 h 1352550"/>
              <a:gd name="connsiteX1" fmla="*/ 1181100 w 1771650"/>
              <a:gd name="connsiteY1" fmla="*/ 76200 h 1352550"/>
              <a:gd name="connsiteX2" fmla="*/ 1104900 w 1771650"/>
              <a:gd name="connsiteY2" fmla="*/ 57150 h 1352550"/>
              <a:gd name="connsiteX3" fmla="*/ 990600 w 1771650"/>
              <a:gd name="connsiteY3" fmla="*/ 19050 h 1352550"/>
              <a:gd name="connsiteX4" fmla="*/ 933450 w 1771650"/>
              <a:gd name="connsiteY4" fmla="*/ 0 h 1352550"/>
              <a:gd name="connsiteX5" fmla="*/ 304800 w 1771650"/>
              <a:gd name="connsiteY5" fmla="*/ 19050 h 1352550"/>
              <a:gd name="connsiteX6" fmla="*/ 247650 w 1771650"/>
              <a:gd name="connsiteY6" fmla="*/ 38100 h 1352550"/>
              <a:gd name="connsiteX7" fmla="*/ 190500 w 1771650"/>
              <a:gd name="connsiteY7" fmla="*/ 76200 h 1352550"/>
              <a:gd name="connsiteX8" fmla="*/ 76200 w 1771650"/>
              <a:gd name="connsiteY8" fmla="*/ 171450 h 1352550"/>
              <a:gd name="connsiteX9" fmla="*/ 57150 w 1771650"/>
              <a:gd name="connsiteY9" fmla="*/ 228600 h 1352550"/>
              <a:gd name="connsiteX10" fmla="*/ 0 w 1771650"/>
              <a:gd name="connsiteY10" fmla="*/ 342900 h 1352550"/>
              <a:gd name="connsiteX11" fmla="*/ 19050 w 1771650"/>
              <a:gd name="connsiteY11" fmla="*/ 781050 h 1352550"/>
              <a:gd name="connsiteX12" fmla="*/ 57150 w 1771650"/>
              <a:gd name="connsiteY12" fmla="*/ 895350 h 1352550"/>
              <a:gd name="connsiteX13" fmla="*/ 76200 w 1771650"/>
              <a:gd name="connsiteY13" fmla="*/ 952500 h 1352550"/>
              <a:gd name="connsiteX14" fmla="*/ 95250 w 1771650"/>
              <a:gd name="connsiteY14" fmla="*/ 1009650 h 1352550"/>
              <a:gd name="connsiteX15" fmla="*/ 152400 w 1771650"/>
              <a:gd name="connsiteY15" fmla="*/ 1066800 h 1352550"/>
              <a:gd name="connsiteX16" fmla="*/ 190500 w 1771650"/>
              <a:gd name="connsiteY16" fmla="*/ 1123950 h 1352550"/>
              <a:gd name="connsiteX17" fmla="*/ 361950 w 1771650"/>
              <a:gd name="connsiteY17" fmla="*/ 1219200 h 1352550"/>
              <a:gd name="connsiteX18" fmla="*/ 419100 w 1771650"/>
              <a:gd name="connsiteY18" fmla="*/ 1257300 h 1352550"/>
              <a:gd name="connsiteX19" fmla="*/ 571500 w 1771650"/>
              <a:gd name="connsiteY19" fmla="*/ 1295400 h 1352550"/>
              <a:gd name="connsiteX20" fmla="*/ 781050 w 1771650"/>
              <a:gd name="connsiteY20" fmla="*/ 1352550 h 1352550"/>
              <a:gd name="connsiteX21" fmla="*/ 1257300 w 1771650"/>
              <a:gd name="connsiteY21" fmla="*/ 1333500 h 1352550"/>
              <a:gd name="connsiteX22" fmla="*/ 1314450 w 1771650"/>
              <a:gd name="connsiteY22" fmla="*/ 1314450 h 1352550"/>
              <a:gd name="connsiteX23" fmla="*/ 1371600 w 1771650"/>
              <a:gd name="connsiteY23" fmla="*/ 1276350 h 1352550"/>
              <a:gd name="connsiteX24" fmla="*/ 1428750 w 1771650"/>
              <a:gd name="connsiteY24" fmla="*/ 1257300 h 1352550"/>
              <a:gd name="connsiteX25" fmla="*/ 1543050 w 1771650"/>
              <a:gd name="connsiteY25" fmla="*/ 1181100 h 1352550"/>
              <a:gd name="connsiteX26" fmla="*/ 1581150 w 1771650"/>
              <a:gd name="connsiteY26" fmla="*/ 1123950 h 1352550"/>
              <a:gd name="connsiteX27" fmla="*/ 1695450 w 1771650"/>
              <a:gd name="connsiteY27" fmla="*/ 1028700 h 1352550"/>
              <a:gd name="connsiteX28" fmla="*/ 1752600 w 1771650"/>
              <a:gd name="connsiteY28" fmla="*/ 857250 h 1352550"/>
              <a:gd name="connsiteX29" fmla="*/ 1771650 w 1771650"/>
              <a:gd name="connsiteY29" fmla="*/ 800100 h 1352550"/>
              <a:gd name="connsiteX30" fmla="*/ 1752600 w 1771650"/>
              <a:gd name="connsiteY30" fmla="*/ 361950 h 1352550"/>
              <a:gd name="connsiteX31" fmla="*/ 1676400 w 1771650"/>
              <a:gd name="connsiteY31" fmla="*/ 247650 h 1352550"/>
              <a:gd name="connsiteX32" fmla="*/ 1638300 w 1771650"/>
              <a:gd name="connsiteY32" fmla="*/ 190500 h 1352550"/>
              <a:gd name="connsiteX33" fmla="*/ 1524000 w 1771650"/>
              <a:gd name="connsiteY33" fmla="*/ 114300 h 1352550"/>
              <a:gd name="connsiteX34" fmla="*/ 1314450 w 1771650"/>
              <a:gd name="connsiteY34" fmla="*/ 76200 h 1352550"/>
              <a:gd name="connsiteX35" fmla="*/ 1143000 w 1771650"/>
              <a:gd name="connsiteY35" fmla="*/ 5715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71650" h="1352550">
                <a:moveTo>
                  <a:pt x="1333500" y="114300"/>
                </a:moveTo>
                <a:cubicBezTo>
                  <a:pt x="1139847" y="75569"/>
                  <a:pt x="1317782" y="115252"/>
                  <a:pt x="1181100" y="76200"/>
                </a:cubicBezTo>
                <a:cubicBezTo>
                  <a:pt x="1155926" y="69007"/>
                  <a:pt x="1129978" y="64673"/>
                  <a:pt x="1104900" y="57150"/>
                </a:cubicBezTo>
                <a:cubicBezTo>
                  <a:pt x="1066433" y="45610"/>
                  <a:pt x="1028700" y="31750"/>
                  <a:pt x="990600" y="19050"/>
                </a:cubicBezTo>
                <a:lnTo>
                  <a:pt x="933450" y="0"/>
                </a:lnTo>
                <a:cubicBezTo>
                  <a:pt x="723900" y="6350"/>
                  <a:pt x="514123" y="7421"/>
                  <a:pt x="304800" y="19050"/>
                </a:cubicBezTo>
                <a:cubicBezTo>
                  <a:pt x="284750" y="20164"/>
                  <a:pt x="265611" y="29120"/>
                  <a:pt x="247650" y="38100"/>
                </a:cubicBezTo>
                <a:cubicBezTo>
                  <a:pt x="227172" y="48339"/>
                  <a:pt x="208089" y="61543"/>
                  <a:pt x="190500" y="76200"/>
                </a:cubicBezTo>
                <a:cubicBezTo>
                  <a:pt x="43821" y="198432"/>
                  <a:pt x="218093" y="76855"/>
                  <a:pt x="76200" y="171450"/>
                </a:cubicBezTo>
                <a:cubicBezTo>
                  <a:pt x="69850" y="190500"/>
                  <a:pt x="66130" y="210639"/>
                  <a:pt x="57150" y="228600"/>
                </a:cubicBezTo>
                <a:cubicBezTo>
                  <a:pt x="-16708" y="376316"/>
                  <a:pt x="47883" y="199252"/>
                  <a:pt x="0" y="342900"/>
                </a:cubicBezTo>
                <a:cubicBezTo>
                  <a:pt x="6350" y="488950"/>
                  <a:pt x="4007" y="635638"/>
                  <a:pt x="19050" y="781050"/>
                </a:cubicBezTo>
                <a:cubicBezTo>
                  <a:pt x="23183" y="820998"/>
                  <a:pt x="44450" y="857250"/>
                  <a:pt x="57150" y="895350"/>
                </a:cubicBezTo>
                <a:lnTo>
                  <a:pt x="76200" y="952500"/>
                </a:lnTo>
                <a:cubicBezTo>
                  <a:pt x="82550" y="971550"/>
                  <a:pt x="81051" y="995451"/>
                  <a:pt x="95250" y="1009650"/>
                </a:cubicBezTo>
                <a:cubicBezTo>
                  <a:pt x="114300" y="1028700"/>
                  <a:pt x="135153" y="1046104"/>
                  <a:pt x="152400" y="1066800"/>
                </a:cubicBezTo>
                <a:cubicBezTo>
                  <a:pt x="167057" y="1084389"/>
                  <a:pt x="173270" y="1108873"/>
                  <a:pt x="190500" y="1123950"/>
                </a:cubicBezTo>
                <a:cubicBezTo>
                  <a:pt x="350673" y="1264102"/>
                  <a:pt x="248569" y="1162510"/>
                  <a:pt x="361950" y="1219200"/>
                </a:cubicBezTo>
                <a:cubicBezTo>
                  <a:pt x="382428" y="1229439"/>
                  <a:pt x="398622" y="1247061"/>
                  <a:pt x="419100" y="1257300"/>
                </a:cubicBezTo>
                <a:cubicBezTo>
                  <a:pt x="465342" y="1280421"/>
                  <a:pt x="523678" y="1282358"/>
                  <a:pt x="571500" y="1295400"/>
                </a:cubicBezTo>
                <a:cubicBezTo>
                  <a:pt x="837365" y="1367909"/>
                  <a:pt x="548988" y="1306138"/>
                  <a:pt x="781050" y="1352550"/>
                </a:cubicBezTo>
                <a:cubicBezTo>
                  <a:pt x="939800" y="1346200"/>
                  <a:pt x="1098827" y="1344820"/>
                  <a:pt x="1257300" y="1333500"/>
                </a:cubicBezTo>
                <a:cubicBezTo>
                  <a:pt x="1277329" y="1332069"/>
                  <a:pt x="1296489" y="1323430"/>
                  <a:pt x="1314450" y="1314450"/>
                </a:cubicBezTo>
                <a:cubicBezTo>
                  <a:pt x="1334928" y="1304211"/>
                  <a:pt x="1351122" y="1286589"/>
                  <a:pt x="1371600" y="1276350"/>
                </a:cubicBezTo>
                <a:cubicBezTo>
                  <a:pt x="1389561" y="1267370"/>
                  <a:pt x="1411197" y="1267052"/>
                  <a:pt x="1428750" y="1257300"/>
                </a:cubicBezTo>
                <a:cubicBezTo>
                  <a:pt x="1468778" y="1235062"/>
                  <a:pt x="1543050" y="1181100"/>
                  <a:pt x="1543050" y="1181100"/>
                </a:cubicBezTo>
                <a:cubicBezTo>
                  <a:pt x="1555750" y="1162050"/>
                  <a:pt x="1566493" y="1141539"/>
                  <a:pt x="1581150" y="1123950"/>
                </a:cubicBezTo>
                <a:cubicBezTo>
                  <a:pt x="1626987" y="1068945"/>
                  <a:pt x="1639256" y="1066162"/>
                  <a:pt x="1695450" y="1028700"/>
                </a:cubicBezTo>
                <a:lnTo>
                  <a:pt x="1752600" y="857250"/>
                </a:lnTo>
                <a:lnTo>
                  <a:pt x="1771650" y="800100"/>
                </a:lnTo>
                <a:cubicBezTo>
                  <a:pt x="1765300" y="654050"/>
                  <a:pt x="1763812" y="507707"/>
                  <a:pt x="1752600" y="361950"/>
                </a:cubicBezTo>
                <a:cubicBezTo>
                  <a:pt x="1747493" y="295561"/>
                  <a:pt x="1717612" y="297105"/>
                  <a:pt x="1676400" y="247650"/>
                </a:cubicBezTo>
                <a:cubicBezTo>
                  <a:pt x="1661743" y="230061"/>
                  <a:pt x="1655530" y="205577"/>
                  <a:pt x="1638300" y="190500"/>
                </a:cubicBezTo>
                <a:cubicBezTo>
                  <a:pt x="1603839" y="160347"/>
                  <a:pt x="1568901" y="123280"/>
                  <a:pt x="1524000" y="114300"/>
                </a:cubicBezTo>
                <a:cubicBezTo>
                  <a:pt x="1288718" y="67244"/>
                  <a:pt x="1582553" y="124946"/>
                  <a:pt x="1314450" y="76200"/>
                </a:cubicBezTo>
                <a:cubicBezTo>
                  <a:pt x="1182278" y="52169"/>
                  <a:pt x="1261005" y="57150"/>
                  <a:pt x="1143000" y="571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 6"/>
          <p:cNvSpPr/>
          <p:nvPr/>
        </p:nvSpPr>
        <p:spPr>
          <a:xfrm>
            <a:off x="8406967" y="1866900"/>
            <a:ext cx="1771650" cy="1352550"/>
          </a:xfrm>
          <a:custGeom>
            <a:avLst/>
            <a:gdLst>
              <a:gd name="connsiteX0" fmla="*/ 1333500 w 1771650"/>
              <a:gd name="connsiteY0" fmla="*/ 114300 h 1352550"/>
              <a:gd name="connsiteX1" fmla="*/ 1181100 w 1771650"/>
              <a:gd name="connsiteY1" fmla="*/ 76200 h 1352550"/>
              <a:gd name="connsiteX2" fmla="*/ 1104900 w 1771650"/>
              <a:gd name="connsiteY2" fmla="*/ 57150 h 1352550"/>
              <a:gd name="connsiteX3" fmla="*/ 990600 w 1771650"/>
              <a:gd name="connsiteY3" fmla="*/ 19050 h 1352550"/>
              <a:gd name="connsiteX4" fmla="*/ 933450 w 1771650"/>
              <a:gd name="connsiteY4" fmla="*/ 0 h 1352550"/>
              <a:gd name="connsiteX5" fmla="*/ 304800 w 1771650"/>
              <a:gd name="connsiteY5" fmla="*/ 19050 h 1352550"/>
              <a:gd name="connsiteX6" fmla="*/ 247650 w 1771650"/>
              <a:gd name="connsiteY6" fmla="*/ 38100 h 1352550"/>
              <a:gd name="connsiteX7" fmla="*/ 190500 w 1771650"/>
              <a:gd name="connsiteY7" fmla="*/ 76200 h 1352550"/>
              <a:gd name="connsiteX8" fmla="*/ 76200 w 1771650"/>
              <a:gd name="connsiteY8" fmla="*/ 171450 h 1352550"/>
              <a:gd name="connsiteX9" fmla="*/ 57150 w 1771650"/>
              <a:gd name="connsiteY9" fmla="*/ 228600 h 1352550"/>
              <a:gd name="connsiteX10" fmla="*/ 0 w 1771650"/>
              <a:gd name="connsiteY10" fmla="*/ 342900 h 1352550"/>
              <a:gd name="connsiteX11" fmla="*/ 19050 w 1771650"/>
              <a:gd name="connsiteY11" fmla="*/ 781050 h 1352550"/>
              <a:gd name="connsiteX12" fmla="*/ 57150 w 1771650"/>
              <a:gd name="connsiteY12" fmla="*/ 895350 h 1352550"/>
              <a:gd name="connsiteX13" fmla="*/ 76200 w 1771650"/>
              <a:gd name="connsiteY13" fmla="*/ 952500 h 1352550"/>
              <a:gd name="connsiteX14" fmla="*/ 95250 w 1771650"/>
              <a:gd name="connsiteY14" fmla="*/ 1009650 h 1352550"/>
              <a:gd name="connsiteX15" fmla="*/ 152400 w 1771650"/>
              <a:gd name="connsiteY15" fmla="*/ 1066800 h 1352550"/>
              <a:gd name="connsiteX16" fmla="*/ 190500 w 1771650"/>
              <a:gd name="connsiteY16" fmla="*/ 1123950 h 1352550"/>
              <a:gd name="connsiteX17" fmla="*/ 361950 w 1771650"/>
              <a:gd name="connsiteY17" fmla="*/ 1219200 h 1352550"/>
              <a:gd name="connsiteX18" fmla="*/ 419100 w 1771650"/>
              <a:gd name="connsiteY18" fmla="*/ 1257300 h 1352550"/>
              <a:gd name="connsiteX19" fmla="*/ 571500 w 1771650"/>
              <a:gd name="connsiteY19" fmla="*/ 1295400 h 1352550"/>
              <a:gd name="connsiteX20" fmla="*/ 781050 w 1771650"/>
              <a:gd name="connsiteY20" fmla="*/ 1352550 h 1352550"/>
              <a:gd name="connsiteX21" fmla="*/ 1257300 w 1771650"/>
              <a:gd name="connsiteY21" fmla="*/ 1333500 h 1352550"/>
              <a:gd name="connsiteX22" fmla="*/ 1314450 w 1771650"/>
              <a:gd name="connsiteY22" fmla="*/ 1314450 h 1352550"/>
              <a:gd name="connsiteX23" fmla="*/ 1371600 w 1771650"/>
              <a:gd name="connsiteY23" fmla="*/ 1276350 h 1352550"/>
              <a:gd name="connsiteX24" fmla="*/ 1428750 w 1771650"/>
              <a:gd name="connsiteY24" fmla="*/ 1257300 h 1352550"/>
              <a:gd name="connsiteX25" fmla="*/ 1543050 w 1771650"/>
              <a:gd name="connsiteY25" fmla="*/ 1181100 h 1352550"/>
              <a:gd name="connsiteX26" fmla="*/ 1581150 w 1771650"/>
              <a:gd name="connsiteY26" fmla="*/ 1123950 h 1352550"/>
              <a:gd name="connsiteX27" fmla="*/ 1695450 w 1771650"/>
              <a:gd name="connsiteY27" fmla="*/ 1028700 h 1352550"/>
              <a:gd name="connsiteX28" fmla="*/ 1752600 w 1771650"/>
              <a:gd name="connsiteY28" fmla="*/ 857250 h 1352550"/>
              <a:gd name="connsiteX29" fmla="*/ 1771650 w 1771650"/>
              <a:gd name="connsiteY29" fmla="*/ 800100 h 1352550"/>
              <a:gd name="connsiteX30" fmla="*/ 1752600 w 1771650"/>
              <a:gd name="connsiteY30" fmla="*/ 361950 h 1352550"/>
              <a:gd name="connsiteX31" fmla="*/ 1676400 w 1771650"/>
              <a:gd name="connsiteY31" fmla="*/ 247650 h 1352550"/>
              <a:gd name="connsiteX32" fmla="*/ 1638300 w 1771650"/>
              <a:gd name="connsiteY32" fmla="*/ 190500 h 1352550"/>
              <a:gd name="connsiteX33" fmla="*/ 1524000 w 1771650"/>
              <a:gd name="connsiteY33" fmla="*/ 114300 h 1352550"/>
              <a:gd name="connsiteX34" fmla="*/ 1314450 w 1771650"/>
              <a:gd name="connsiteY34" fmla="*/ 76200 h 1352550"/>
              <a:gd name="connsiteX35" fmla="*/ 1143000 w 1771650"/>
              <a:gd name="connsiteY35" fmla="*/ 5715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71650" h="1352550">
                <a:moveTo>
                  <a:pt x="1333500" y="114300"/>
                </a:moveTo>
                <a:cubicBezTo>
                  <a:pt x="1139847" y="75569"/>
                  <a:pt x="1317782" y="115252"/>
                  <a:pt x="1181100" y="76200"/>
                </a:cubicBezTo>
                <a:cubicBezTo>
                  <a:pt x="1155926" y="69007"/>
                  <a:pt x="1129978" y="64673"/>
                  <a:pt x="1104900" y="57150"/>
                </a:cubicBezTo>
                <a:cubicBezTo>
                  <a:pt x="1066433" y="45610"/>
                  <a:pt x="1028700" y="31750"/>
                  <a:pt x="990600" y="19050"/>
                </a:cubicBezTo>
                <a:lnTo>
                  <a:pt x="933450" y="0"/>
                </a:lnTo>
                <a:cubicBezTo>
                  <a:pt x="723900" y="6350"/>
                  <a:pt x="514123" y="7421"/>
                  <a:pt x="304800" y="19050"/>
                </a:cubicBezTo>
                <a:cubicBezTo>
                  <a:pt x="284750" y="20164"/>
                  <a:pt x="265611" y="29120"/>
                  <a:pt x="247650" y="38100"/>
                </a:cubicBezTo>
                <a:cubicBezTo>
                  <a:pt x="227172" y="48339"/>
                  <a:pt x="208089" y="61543"/>
                  <a:pt x="190500" y="76200"/>
                </a:cubicBezTo>
                <a:cubicBezTo>
                  <a:pt x="43821" y="198432"/>
                  <a:pt x="218093" y="76855"/>
                  <a:pt x="76200" y="171450"/>
                </a:cubicBezTo>
                <a:cubicBezTo>
                  <a:pt x="69850" y="190500"/>
                  <a:pt x="66130" y="210639"/>
                  <a:pt x="57150" y="228600"/>
                </a:cubicBezTo>
                <a:cubicBezTo>
                  <a:pt x="-16708" y="376316"/>
                  <a:pt x="47883" y="199252"/>
                  <a:pt x="0" y="342900"/>
                </a:cubicBezTo>
                <a:cubicBezTo>
                  <a:pt x="6350" y="488950"/>
                  <a:pt x="4007" y="635638"/>
                  <a:pt x="19050" y="781050"/>
                </a:cubicBezTo>
                <a:cubicBezTo>
                  <a:pt x="23183" y="820998"/>
                  <a:pt x="44450" y="857250"/>
                  <a:pt x="57150" y="895350"/>
                </a:cubicBezTo>
                <a:lnTo>
                  <a:pt x="76200" y="952500"/>
                </a:lnTo>
                <a:cubicBezTo>
                  <a:pt x="82550" y="971550"/>
                  <a:pt x="81051" y="995451"/>
                  <a:pt x="95250" y="1009650"/>
                </a:cubicBezTo>
                <a:cubicBezTo>
                  <a:pt x="114300" y="1028700"/>
                  <a:pt x="135153" y="1046104"/>
                  <a:pt x="152400" y="1066800"/>
                </a:cubicBezTo>
                <a:cubicBezTo>
                  <a:pt x="167057" y="1084389"/>
                  <a:pt x="173270" y="1108873"/>
                  <a:pt x="190500" y="1123950"/>
                </a:cubicBezTo>
                <a:cubicBezTo>
                  <a:pt x="350673" y="1264102"/>
                  <a:pt x="248569" y="1162510"/>
                  <a:pt x="361950" y="1219200"/>
                </a:cubicBezTo>
                <a:cubicBezTo>
                  <a:pt x="382428" y="1229439"/>
                  <a:pt x="398622" y="1247061"/>
                  <a:pt x="419100" y="1257300"/>
                </a:cubicBezTo>
                <a:cubicBezTo>
                  <a:pt x="465342" y="1280421"/>
                  <a:pt x="523678" y="1282358"/>
                  <a:pt x="571500" y="1295400"/>
                </a:cubicBezTo>
                <a:cubicBezTo>
                  <a:pt x="837365" y="1367909"/>
                  <a:pt x="548988" y="1306138"/>
                  <a:pt x="781050" y="1352550"/>
                </a:cubicBezTo>
                <a:cubicBezTo>
                  <a:pt x="939800" y="1346200"/>
                  <a:pt x="1098827" y="1344820"/>
                  <a:pt x="1257300" y="1333500"/>
                </a:cubicBezTo>
                <a:cubicBezTo>
                  <a:pt x="1277329" y="1332069"/>
                  <a:pt x="1296489" y="1323430"/>
                  <a:pt x="1314450" y="1314450"/>
                </a:cubicBezTo>
                <a:cubicBezTo>
                  <a:pt x="1334928" y="1304211"/>
                  <a:pt x="1351122" y="1286589"/>
                  <a:pt x="1371600" y="1276350"/>
                </a:cubicBezTo>
                <a:cubicBezTo>
                  <a:pt x="1389561" y="1267370"/>
                  <a:pt x="1411197" y="1267052"/>
                  <a:pt x="1428750" y="1257300"/>
                </a:cubicBezTo>
                <a:cubicBezTo>
                  <a:pt x="1468778" y="1235062"/>
                  <a:pt x="1543050" y="1181100"/>
                  <a:pt x="1543050" y="1181100"/>
                </a:cubicBezTo>
                <a:cubicBezTo>
                  <a:pt x="1555750" y="1162050"/>
                  <a:pt x="1566493" y="1141539"/>
                  <a:pt x="1581150" y="1123950"/>
                </a:cubicBezTo>
                <a:cubicBezTo>
                  <a:pt x="1626987" y="1068945"/>
                  <a:pt x="1639256" y="1066162"/>
                  <a:pt x="1695450" y="1028700"/>
                </a:cubicBezTo>
                <a:lnTo>
                  <a:pt x="1752600" y="857250"/>
                </a:lnTo>
                <a:lnTo>
                  <a:pt x="1771650" y="800100"/>
                </a:lnTo>
                <a:cubicBezTo>
                  <a:pt x="1765300" y="654050"/>
                  <a:pt x="1763812" y="507707"/>
                  <a:pt x="1752600" y="361950"/>
                </a:cubicBezTo>
                <a:cubicBezTo>
                  <a:pt x="1747493" y="295561"/>
                  <a:pt x="1717612" y="297105"/>
                  <a:pt x="1676400" y="247650"/>
                </a:cubicBezTo>
                <a:cubicBezTo>
                  <a:pt x="1661743" y="230061"/>
                  <a:pt x="1655530" y="205577"/>
                  <a:pt x="1638300" y="190500"/>
                </a:cubicBezTo>
                <a:cubicBezTo>
                  <a:pt x="1603839" y="160347"/>
                  <a:pt x="1568901" y="123280"/>
                  <a:pt x="1524000" y="114300"/>
                </a:cubicBezTo>
                <a:cubicBezTo>
                  <a:pt x="1288718" y="67244"/>
                  <a:pt x="1582553" y="124946"/>
                  <a:pt x="1314450" y="76200"/>
                </a:cubicBezTo>
                <a:cubicBezTo>
                  <a:pt x="1182278" y="52169"/>
                  <a:pt x="1261005" y="57150"/>
                  <a:pt x="1143000" y="571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7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rect">
              <a:fillToRect l="100000" b="10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19014" y="137531"/>
            <a:ext cx="3491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Montagem 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80862" y="1288934"/>
            <a:ext cx="3094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Instalação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80862" y="2438231"/>
            <a:ext cx="3827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Manutenção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19013" y="3587528"/>
            <a:ext cx="2454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Suporte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19014" y="4761099"/>
            <a:ext cx="3056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Softwares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80862" y="5910396"/>
            <a:ext cx="3017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Sites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Seta para a Esquerda 8"/>
          <p:cNvSpPr/>
          <p:nvPr/>
        </p:nvSpPr>
        <p:spPr>
          <a:xfrm>
            <a:off x="5722883" y="137531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Esquerda 10"/>
          <p:cNvSpPr/>
          <p:nvPr/>
        </p:nvSpPr>
        <p:spPr>
          <a:xfrm>
            <a:off x="5722883" y="1285931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Esquerda 11"/>
          <p:cNvSpPr/>
          <p:nvPr/>
        </p:nvSpPr>
        <p:spPr>
          <a:xfrm>
            <a:off x="5722883" y="2438231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Esquerda 12"/>
          <p:cNvSpPr/>
          <p:nvPr/>
        </p:nvSpPr>
        <p:spPr>
          <a:xfrm>
            <a:off x="5722883" y="3587528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Esquerda 13"/>
          <p:cNvSpPr/>
          <p:nvPr/>
        </p:nvSpPr>
        <p:spPr>
          <a:xfrm>
            <a:off x="5722883" y="4761099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Esquerda 14"/>
          <p:cNvSpPr/>
          <p:nvPr/>
        </p:nvSpPr>
        <p:spPr>
          <a:xfrm>
            <a:off x="5722883" y="5934670"/>
            <a:ext cx="5140642" cy="923330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3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133350" y="-240631"/>
            <a:ext cx="12611100" cy="73081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Diagrama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378781"/>
              </p:ext>
            </p:extLst>
          </p:nvPr>
        </p:nvGraphicFramePr>
        <p:xfrm>
          <a:off x="1478569" y="-240631"/>
          <a:ext cx="953125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rma Livre 1"/>
          <p:cNvSpPr/>
          <p:nvPr/>
        </p:nvSpPr>
        <p:spPr>
          <a:xfrm>
            <a:off x="1009650" y="5732431"/>
            <a:ext cx="10063428" cy="1029841"/>
          </a:xfrm>
          <a:custGeom>
            <a:avLst/>
            <a:gdLst>
              <a:gd name="connsiteX0" fmla="*/ 9753600 w 10063428"/>
              <a:gd name="connsiteY0" fmla="*/ 39719 h 1029841"/>
              <a:gd name="connsiteX1" fmla="*/ 8629650 w 10063428"/>
              <a:gd name="connsiteY1" fmla="*/ 58769 h 1029841"/>
              <a:gd name="connsiteX2" fmla="*/ 7543800 w 10063428"/>
              <a:gd name="connsiteY2" fmla="*/ 115919 h 1029841"/>
              <a:gd name="connsiteX3" fmla="*/ 2533650 w 10063428"/>
              <a:gd name="connsiteY3" fmla="*/ 96869 h 1029841"/>
              <a:gd name="connsiteX4" fmla="*/ 2152650 w 10063428"/>
              <a:gd name="connsiteY4" fmla="*/ 58769 h 1029841"/>
              <a:gd name="connsiteX5" fmla="*/ 1924050 w 10063428"/>
              <a:gd name="connsiteY5" fmla="*/ 39719 h 1029841"/>
              <a:gd name="connsiteX6" fmla="*/ 1524000 w 10063428"/>
              <a:gd name="connsiteY6" fmla="*/ 1619 h 1029841"/>
              <a:gd name="connsiteX7" fmla="*/ 190500 w 10063428"/>
              <a:gd name="connsiteY7" fmla="*/ 20669 h 1029841"/>
              <a:gd name="connsiteX8" fmla="*/ 57150 w 10063428"/>
              <a:gd name="connsiteY8" fmla="*/ 77819 h 1029841"/>
              <a:gd name="connsiteX9" fmla="*/ 19050 w 10063428"/>
              <a:gd name="connsiteY9" fmla="*/ 192119 h 1029841"/>
              <a:gd name="connsiteX10" fmla="*/ 0 w 10063428"/>
              <a:gd name="connsiteY10" fmla="*/ 249269 h 1029841"/>
              <a:gd name="connsiteX11" fmla="*/ 19050 w 10063428"/>
              <a:gd name="connsiteY11" fmla="*/ 687419 h 1029841"/>
              <a:gd name="connsiteX12" fmla="*/ 76200 w 10063428"/>
              <a:gd name="connsiteY12" fmla="*/ 763619 h 1029841"/>
              <a:gd name="connsiteX13" fmla="*/ 247650 w 10063428"/>
              <a:gd name="connsiteY13" fmla="*/ 858869 h 1029841"/>
              <a:gd name="connsiteX14" fmla="*/ 361950 w 10063428"/>
              <a:gd name="connsiteY14" fmla="*/ 916019 h 1029841"/>
              <a:gd name="connsiteX15" fmla="*/ 1143000 w 10063428"/>
              <a:gd name="connsiteY15" fmla="*/ 954119 h 1029841"/>
              <a:gd name="connsiteX16" fmla="*/ 6076950 w 10063428"/>
              <a:gd name="connsiteY16" fmla="*/ 973169 h 1029841"/>
              <a:gd name="connsiteX17" fmla="*/ 6210300 w 10063428"/>
              <a:gd name="connsiteY17" fmla="*/ 992219 h 1029841"/>
              <a:gd name="connsiteX18" fmla="*/ 8953500 w 10063428"/>
              <a:gd name="connsiteY18" fmla="*/ 973169 h 1029841"/>
              <a:gd name="connsiteX19" fmla="*/ 9105900 w 10063428"/>
              <a:gd name="connsiteY19" fmla="*/ 954119 h 1029841"/>
              <a:gd name="connsiteX20" fmla="*/ 9220200 w 10063428"/>
              <a:gd name="connsiteY20" fmla="*/ 935069 h 1029841"/>
              <a:gd name="connsiteX21" fmla="*/ 9429750 w 10063428"/>
              <a:gd name="connsiteY21" fmla="*/ 916019 h 1029841"/>
              <a:gd name="connsiteX22" fmla="*/ 9582150 w 10063428"/>
              <a:gd name="connsiteY22" fmla="*/ 877919 h 1029841"/>
              <a:gd name="connsiteX23" fmla="*/ 9696450 w 10063428"/>
              <a:gd name="connsiteY23" fmla="*/ 858869 h 1029841"/>
              <a:gd name="connsiteX24" fmla="*/ 9810750 w 10063428"/>
              <a:gd name="connsiteY24" fmla="*/ 820769 h 1029841"/>
              <a:gd name="connsiteX25" fmla="*/ 9867900 w 10063428"/>
              <a:gd name="connsiteY25" fmla="*/ 801719 h 1029841"/>
              <a:gd name="connsiteX26" fmla="*/ 9925050 w 10063428"/>
              <a:gd name="connsiteY26" fmla="*/ 782669 h 1029841"/>
              <a:gd name="connsiteX27" fmla="*/ 9982200 w 10063428"/>
              <a:gd name="connsiteY27" fmla="*/ 744569 h 1029841"/>
              <a:gd name="connsiteX28" fmla="*/ 10020300 w 10063428"/>
              <a:gd name="connsiteY28" fmla="*/ 630269 h 1029841"/>
              <a:gd name="connsiteX29" fmla="*/ 10039350 w 10063428"/>
              <a:gd name="connsiteY29" fmla="*/ 573119 h 1029841"/>
              <a:gd name="connsiteX30" fmla="*/ 10039350 w 10063428"/>
              <a:gd name="connsiteY30" fmla="*/ 77819 h 1029841"/>
              <a:gd name="connsiteX31" fmla="*/ 9848850 w 10063428"/>
              <a:gd name="connsiteY31" fmla="*/ 58769 h 1029841"/>
              <a:gd name="connsiteX32" fmla="*/ 9696450 w 10063428"/>
              <a:gd name="connsiteY32" fmla="*/ 39719 h 1029841"/>
              <a:gd name="connsiteX33" fmla="*/ 9525000 w 10063428"/>
              <a:gd name="connsiteY33" fmla="*/ 20669 h 102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63428" h="1029841">
                <a:moveTo>
                  <a:pt x="9753600" y="39719"/>
                </a:moveTo>
                <a:lnTo>
                  <a:pt x="8629650" y="58769"/>
                </a:lnTo>
                <a:cubicBezTo>
                  <a:pt x="8189494" y="69126"/>
                  <a:pt x="7998058" y="86612"/>
                  <a:pt x="7543800" y="115919"/>
                </a:cubicBezTo>
                <a:lnTo>
                  <a:pt x="2533650" y="96869"/>
                </a:lnTo>
                <a:cubicBezTo>
                  <a:pt x="2391471" y="95835"/>
                  <a:pt x="2288904" y="72394"/>
                  <a:pt x="2152650" y="58769"/>
                </a:cubicBezTo>
                <a:cubicBezTo>
                  <a:pt x="2076565" y="51161"/>
                  <a:pt x="2000250" y="46069"/>
                  <a:pt x="1924050" y="39719"/>
                </a:cubicBezTo>
                <a:cubicBezTo>
                  <a:pt x="1768909" y="-11995"/>
                  <a:pt x="1826458" y="1619"/>
                  <a:pt x="1524000" y="1619"/>
                </a:cubicBezTo>
                <a:cubicBezTo>
                  <a:pt x="1079455" y="1619"/>
                  <a:pt x="635000" y="14319"/>
                  <a:pt x="190500" y="20669"/>
                </a:cubicBezTo>
                <a:cubicBezTo>
                  <a:pt x="161894" y="30204"/>
                  <a:pt x="72843" y="56894"/>
                  <a:pt x="57150" y="77819"/>
                </a:cubicBezTo>
                <a:cubicBezTo>
                  <a:pt x="33053" y="109948"/>
                  <a:pt x="31750" y="154019"/>
                  <a:pt x="19050" y="192119"/>
                </a:cubicBezTo>
                <a:lnTo>
                  <a:pt x="0" y="249269"/>
                </a:lnTo>
                <a:cubicBezTo>
                  <a:pt x="6350" y="395319"/>
                  <a:pt x="-2374" y="542809"/>
                  <a:pt x="19050" y="687419"/>
                </a:cubicBezTo>
                <a:cubicBezTo>
                  <a:pt x="23703" y="718826"/>
                  <a:pt x="55537" y="739513"/>
                  <a:pt x="76200" y="763619"/>
                </a:cubicBezTo>
                <a:cubicBezTo>
                  <a:pt x="195779" y="903127"/>
                  <a:pt x="57062" y="731810"/>
                  <a:pt x="247650" y="858869"/>
                </a:cubicBezTo>
                <a:cubicBezTo>
                  <a:pt x="310267" y="900614"/>
                  <a:pt x="292938" y="896301"/>
                  <a:pt x="361950" y="916019"/>
                </a:cubicBezTo>
                <a:cubicBezTo>
                  <a:pt x="621303" y="990120"/>
                  <a:pt x="814740" y="951901"/>
                  <a:pt x="1143000" y="954119"/>
                </a:cubicBezTo>
                <a:lnTo>
                  <a:pt x="6076950" y="973169"/>
                </a:lnTo>
                <a:cubicBezTo>
                  <a:pt x="6121400" y="979519"/>
                  <a:pt x="6165645" y="987519"/>
                  <a:pt x="6210300" y="992219"/>
                </a:cubicBezTo>
                <a:cubicBezTo>
                  <a:pt x="7080526" y="1083822"/>
                  <a:pt x="8486850" y="980239"/>
                  <a:pt x="8953500" y="973169"/>
                </a:cubicBezTo>
                <a:lnTo>
                  <a:pt x="9105900" y="954119"/>
                </a:lnTo>
                <a:cubicBezTo>
                  <a:pt x="9144137" y="948657"/>
                  <a:pt x="9181839" y="939582"/>
                  <a:pt x="9220200" y="935069"/>
                </a:cubicBezTo>
                <a:cubicBezTo>
                  <a:pt x="9289858" y="926874"/>
                  <a:pt x="9359900" y="922369"/>
                  <a:pt x="9429750" y="916019"/>
                </a:cubicBezTo>
                <a:cubicBezTo>
                  <a:pt x="9480550" y="903319"/>
                  <a:pt x="9530499" y="886527"/>
                  <a:pt x="9582150" y="877919"/>
                </a:cubicBezTo>
                <a:cubicBezTo>
                  <a:pt x="9620250" y="871569"/>
                  <a:pt x="9658978" y="868237"/>
                  <a:pt x="9696450" y="858869"/>
                </a:cubicBezTo>
                <a:cubicBezTo>
                  <a:pt x="9735412" y="849129"/>
                  <a:pt x="9772650" y="833469"/>
                  <a:pt x="9810750" y="820769"/>
                </a:cubicBezTo>
                <a:lnTo>
                  <a:pt x="9867900" y="801719"/>
                </a:lnTo>
                <a:cubicBezTo>
                  <a:pt x="9886950" y="795369"/>
                  <a:pt x="9908342" y="793808"/>
                  <a:pt x="9925050" y="782669"/>
                </a:cubicBezTo>
                <a:lnTo>
                  <a:pt x="9982200" y="744569"/>
                </a:lnTo>
                <a:lnTo>
                  <a:pt x="10020300" y="630269"/>
                </a:lnTo>
                <a:lnTo>
                  <a:pt x="10039350" y="573119"/>
                </a:lnTo>
                <a:cubicBezTo>
                  <a:pt x="10048092" y="476957"/>
                  <a:pt x="10088858" y="149831"/>
                  <a:pt x="10039350" y="77819"/>
                </a:cubicBezTo>
                <a:cubicBezTo>
                  <a:pt x="10003196" y="25231"/>
                  <a:pt x="9912276" y="65816"/>
                  <a:pt x="9848850" y="58769"/>
                </a:cubicBezTo>
                <a:cubicBezTo>
                  <a:pt x="9797968" y="53115"/>
                  <a:pt x="9747250" y="46069"/>
                  <a:pt x="9696450" y="39719"/>
                </a:cubicBezTo>
                <a:cubicBezTo>
                  <a:pt x="9603155" y="8621"/>
                  <a:pt x="9659380" y="20669"/>
                  <a:pt x="9525000" y="20669"/>
                </a:cubicBezTo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4650714" y="1274410"/>
            <a:ext cx="2781300" cy="1531841"/>
          </a:xfrm>
          <a:custGeom>
            <a:avLst/>
            <a:gdLst>
              <a:gd name="connsiteX0" fmla="*/ 1524000 w 2781300"/>
              <a:gd name="connsiteY0" fmla="*/ 26891 h 1531841"/>
              <a:gd name="connsiteX1" fmla="*/ 2362200 w 2781300"/>
              <a:gd name="connsiteY1" fmla="*/ 45941 h 1531841"/>
              <a:gd name="connsiteX2" fmla="*/ 2438400 w 2781300"/>
              <a:gd name="connsiteY2" fmla="*/ 64991 h 1531841"/>
              <a:gd name="connsiteX3" fmla="*/ 2533650 w 2781300"/>
              <a:gd name="connsiteY3" fmla="*/ 84041 h 1531841"/>
              <a:gd name="connsiteX4" fmla="*/ 2590800 w 2781300"/>
              <a:gd name="connsiteY4" fmla="*/ 141191 h 1531841"/>
              <a:gd name="connsiteX5" fmla="*/ 2628900 w 2781300"/>
              <a:gd name="connsiteY5" fmla="*/ 198341 h 1531841"/>
              <a:gd name="connsiteX6" fmla="*/ 2686050 w 2781300"/>
              <a:gd name="connsiteY6" fmla="*/ 217391 h 1531841"/>
              <a:gd name="connsiteX7" fmla="*/ 2705100 w 2781300"/>
              <a:gd name="connsiteY7" fmla="*/ 274541 h 1531841"/>
              <a:gd name="connsiteX8" fmla="*/ 2743200 w 2781300"/>
              <a:gd name="connsiteY8" fmla="*/ 331691 h 1531841"/>
              <a:gd name="connsiteX9" fmla="*/ 2781300 w 2781300"/>
              <a:gd name="connsiteY9" fmla="*/ 445991 h 1531841"/>
              <a:gd name="connsiteX10" fmla="*/ 2762250 w 2781300"/>
              <a:gd name="connsiteY10" fmla="*/ 1093691 h 1531841"/>
              <a:gd name="connsiteX11" fmla="*/ 2724150 w 2781300"/>
              <a:gd name="connsiteY11" fmla="*/ 1150841 h 1531841"/>
              <a:gd name="connsiteX12" fmla="*/ 2667000 w 2781300"/>
              <a:gd name="connsiteY12" fmla="*/ 1188941 h 1531841"/>
              <a:gd name="connsiteX13" fmla="*/ 2571750 w 2781300"/>
              <a:gd name="connsiteY13" fmla="*/ 1265141 h 1531841"/>
              <a:gd name="connsiteX14" fmla="*/ 2457450 w 2781300"/>
              <a:gd name="connsiteY14" fmla="*/ 1341341 h 1531841"/>
              <a:gd name="connsiteX15" fmla="*/ 2343150 w 2781300"/>
              <a:gd name="connsiteY15" fmla="*/ 1379441 h 1531841"/>
              <a:gd name="connsiteX16" fmla="*/ 2095500 w 2781300"/>
              <a:gd name="connsiteY16" fmla="*/ 1474691 h 1531841"/>
              <a:gd name="connsiteX17" fmla="*/ 2038350 w 2781300"/>
              <a:gd name="connsiteY17" fmla="*/ 1493741 h 1531841"/>
              <a:gd name="connsiteX18" fmla="*/ 1809750 w 2781300"/>
              <a:gd name="connsiteY18" fmla="*/ 1531841 h 1531841"/>
              <a:gd name="connsiteX19" fmla="*/ 571500 w 2781300"/>
              <a:gd name="connsiteY19" fmla="*/ 1512791 h 1531841"/>
              <a:gd name="connsiteX20" fmla="*/ 476250 w 2781300"/>
              <a:gd name="connsiteY20" fmla="*/ 1493741 h 1531841"/>
              <a:gd name="connsiteX21" fmla="*/ 304800 w 2781300"/>
              <a:gd name="connsiteY21" fmla="*/ 1417541 h 1531841"/>
              <a:gd name="connsiteX22" fmla="*/ 209550 w 2781300"/>
              <a:gd name="connsiteY22" fmla="*/ 1322291 h 1531841"/>
              <a:gd name="connsiteX23" fmla="*/ 171450 w 2781300"/>
              <a:gd name="connsiteY23" fmla="*/ 1265141 h 1531841"/>
              <a:gd name="connsiteX24" fmla="*/ 114300 w 2781300"/>
              <a:gd name="connsiteY24" fmla="*/ 1207991 h 1531841"/>
              <a:gd name="connsiteX25" fmla="*/ 19050 w 2781300"/>
              <a:gd name="connsiteY25" fmla="*/ 1036541 h 1531841"/>
              <a:gd name="connsiteX26" fmla="*/ 0 w 2781300"/>
              <a:gd name="connsiteY26" fmla="*/ 941291 h 1531841"/>
              <a:gd name="connsiteX27" fmla="*/ 19050 w 2781300"/>
              <a:gd name="connsiteY27" fmla="*/ 503141 h 1531841"/>
              <a:gd name="connsiteX28" fmla="*/ 57150 w 2781300"/>
              <a:gd name="connsiteY28" fmla="*/ 350741 h 1531841"/>
              <a:gd name="connsiteX29" fmla="*/ 95250 w 2781300"/>
              <a:gd name="connsiteY29" fmla="*/ 293591 h 1531841"/>
              <a:gd name="connsiteX30" fmla="*/ 152400 w 2781300"/>
              <a:gd name="connsiteY30" fmla="*/ 255491 h 1531841"/>
              <a:gd name="connsiteX31" fmla="*/ 209550 w 2781300"/>
              <a:gd name="connsiteY31" fmla="*/ 198341 h 1531841"/>
              <a:gd name="connsiteX32" fmla="*/ 266700 w 2781300"/>
              <a:gd name="connsiteY32" fmla="*/ 160241 h 1531841"/>
              <a:gd name="connsiteX33" fmla="*/ 323850 w 2781300"/>
              <a:gd name="connsiteY33" fmla="*/ 103091 h 1531841"/>
              <a:gd name="connsiteX34" fmla="*/ 438150 w 2781300"/>
              <a:gd name="connsiteY34" fmla="*/ 64991 h 1531841"/>
              <a:gd name="connsiteX35" fmla="*/ 742950 w 2781300"/>
              <a:gd name="connsiteY35" fmla="*/ 26891 h 1531841"/>
              <a:gd name="connsiteX36" fmla="*/ 1447800 w 2781300"/>
              <a:gd name="connsiteY36" fmla="*/ 7841 h 153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781300" h="1531841">
                <a:moveTo>
                  <a:pt x="1524000" y="26891"/>
                </a:moveTo>
                <a:lnTo>
                  <a:pt x="2362200" y="45941"/>
                </a:lnTo>
                <a:cubicBezTo>
                  <a:pt x="2388359" y="47031"/>
                  <a:pt x="2412842" y="59311"/>
                  <a:pt x="2438400" y="64991"/>
                </a:cubicBezTo>
                <a:cubicBezTo>
                  <a:pt x="2470008" y="72015"/>
                  <a:pt x="2501900" y="77691"/>
                  <a:pt x="2533650" y="84041"/>
                </a:cubicBezTo>
                <a:cubicBezTo>
                  <a:pt x="2552700" y="103091"/>
                  <a:pt x="2573553" y="120495"/>
                  <a:pt x="2590800" y="141191"/>
                </a:cubicBezTo>
                <a:cubicBezTo>
                  <a:pt x="2605457" y="158780"/>
                  <a:pt x="2611022" y="184038"/>
                  <a:pt x="2628900" y="198341"/>
                </a:cubicBezTo>
                <a:cubicBezTo>
                  <a:pt x="2644580" y="210885"/>
                  <a:pt x="2667000" y="211041"/>
                  <a:pt x="2686050" y="217391"/>
                </a:cubicBezTo>
                <a:cubicBezTo>
                  <a:pt x="2692400" y="236441"/>
                  <a:pt x="2696120" y="256580"/>
                  <a:pt x="2705100" y="274541"/>
                </a:cubicBezTo>
                <a:cubicBezTo>
                  <a:pt x="2715339" y="295019"/>
                  <a:pt x="2733901" y="310769"/>
                  <a:pt x="2743200" y="331691"/>
                </a:cubicBezTo>
                <a:cubicBezTo>
                  <a:pt x="2759511" y="368391"/>
                  <a:pt x="2781300" y="445991"/>
                  <a:pt x="2781300" y="445991"/>
                </a:cubicBezTo>
                <a:cubicBezTo>
                  <a:pt x="2774950" y="661891"/>
                  <a:pt x="2779706" y="878404"/>
                  <a:pt x="2762250" y="1093691"/>
                </a:cubicBezTo>
                <a:cubicBezTo>
                  <a:pt x="2760400" y="1116511"/>
                  <a:pt x="2740339" y="1134652"/>
                  <a:pt x="2724150" y="1150841"/>
                </a:cubicBezTo>
                <a:cubicBezTo>
                  <a:pt x="2707961" y="1167030"/>
                  <a:pt x="2686050" y="1176241"/>
                  <a:pt x="2667000" y="1188941"/>
                </a:cubicBezTo>
                <a:cubicBezTo>
                  <a:pt x="2596602" y="1294538"/>
                  <a:pt x="2669178" y="1211014"/>
                  <a:pt x="2571750" y="1265141"/>
                </a:cubicBezTo>
                <a:cubicBezTo>
                  <a:pt x="2531722" y="1287379"/>
                  <a:pt x="2500891" y="1326861"/>
                  <a:pt x="2457450" y="1341341"/>
                </a:cubicBezTo>
                <a:cubicBezTo>
                  <a:pt x="2419350" y="1354041"/>
                  <a:pt x="2376566" y="1357164"/>
                  <a:pt x="2343150" y="1379441"/>
                </a:cubicBezTo>
                <a:cubicBezTo>
                  <a:pt x="2191490" y="1480548"/>
                  <a:pt x="2274180" y="1449165"/>
                  <a:pt x="2095500" y="1474691"/>
                </a:cubicBezTo>
                <a:cubicBezTo>
                  <a:pt x="2076450" y="1481041"/>
                  <a:pt x="2058157" y="1490440"/>
                  <a:pt x="2038350" y="1493741"/>
                </a:cubicBezTo>
                <a:cubicBezTo>
                  <a:pt x="1783140" y="1536276"/>
                  <a:pt x="1943732" y="1487180"/>
                  <a:pt x="1809750" y="1531841"/>
                </a:cubicBezTo>
                <a:lnTo>
                  <a:pt x="571500" y="1512791"/>
                </a:lnTo>
                <a:cubicBezTo>
                  <a:pt x="539134" y="1511866"/>
                  <a:pt x="507488" y="1502260"/>
                  <a:pt x="476250" y="1493741"/>
                </a:cubicBezTo>
                <a:cubicBezTo>
                  <a:pt x="361156" y="1462352"/>
                  <a:pt x="383436" y="1469965"/>
                  <a:pt x="304800" y="1417541"/>
                </a:cubicBezTo>
                <a:cubicBezTo>
                  <a:pt x="203200" y="1265141"/>
                  <a:pt x="336550" y="1449291"/>
                  <a:pt x="209550" y="1322291"/>
                </a:cubicBezTo>
                <a:cubicBezTo>
                  <a:pt x="193361" y="1306102"/>
                  <a:pt x="186107" y="1282730"/>
                  <a:pt x="171450" y="1265141"/>
                </a:cubicBezTo>
                <a:cubicBezTo>
                  <a:pt x="154203" y="1244445"/>
                  <a:pt x="130840" y="1229257"/>
                  <a:pt x="114300" y="1207991"/>
                </a:cubicBezTo>
                <a:cubicBezTo>
                  <a:pt x="62026" y="1140782"/>
                  <a:pt x="37203" y="1109154"/>
                  <a:pt x="19050" y="1036541"/>
                </a:cubicBezTo>
                <a:cubicBezTo>
                  <a:pt x="11197" y="1005129"/>
                  <a:pt x="6350" y="973041"/>
                  <a:pt x="0" y="941291"/>
                </a:cubicBezTo>
                <a:cubicBezTo>
                  <a:pt x="6350" y="795241"/>
                  <a:pt x="4969" y="648649"/>
                  <a:pt x="19050" y="503141"/>
                </a:cubicBezTo>
                <a:cubicBezTo>
                  <a:pt x="24094" y="451021"/>
                  <a:pt x="28104" y="394310"/>
                  <a:pt x="57150" y="350741"/>
                </a:cubicBezTo>
                <a:cubicBezTo>
                  <a:pt x="69850" y="331691"/>
                  <a:pt x="79061" y="309780"/>
                  <a:pt x="95250" y="293591"/>
                </a:cubicBezTo>
                <a:cubicBezTo>
                  <a:pt x="111439" y="277402"/>
                  <a:pt x="134811" y="270148"/>
                  <a:pt x="152400" y="255491"/>
                </a:cubicBezTo>
                <a:cubicBezTo>
                  <a:pt x="173096" y="238244"/>
                  <a:pt x="188854" y="215588"/>
                  <a:pt x="209550" y="198341"/>
                </a:cubicBezTo>
                <a:cubicBezTo>
                  <a:pt x="227139" y="183684"/>
                  <a:pt x="249111" y="174898"/>
                  <a:pt x="266700" y="160241"/>
                </a:cubicBezTo>
                <a:cubicBezTo>
                  <a:pt x="287396" y="142994"/>
                  <a:pt x="300300" y="116175"/>
                  <a:pt x="323850" y="103091"/>
                </a:cubicBezTo>
                <a:cubicBezTo>
                  <a:pt x="358957" y="83587"/>
                  <a:pt x="398536" y="71593"/>
                  <a:pt x="438150" y="64991"/>
                </a:cubicBezTo>
                <a:cubicBezTo>
                  <a:pt x="665281" y="27136"/>
                  <a:pt x="431600" y="63520"/>
                  <a:pt x="742950" y="26891"/>
                </a:cubicBezTo>
                <a:cubicBezTo>
                  <a:pt x="1133872" y="-19100"/>
                  <a:pt x="538715" y="7841"/>
                  <a:pt x="1447800" y="7841"/>
                </a:cubicBezTo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77974" y="193724"/>
            <a:ext cx="1172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 smtClean="0">
                <a:effectLst>
                  <a:outerShdw blurRad="50800" dist="482600" dir="7500000" algn="ctr" rotWithShape="0">
                    <a:srgbClr val="000000">
                      <a:alpha val="9000"/>
                    </a:srgbClr>
                  </a:outerShdw>
                  <a:reflection blurRad="12700" endPos="0" dir="5400000" sy="-100000" algn="bl" rotWithShape="0"/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Diretoria de Gestão de Tecnologia da Informação</a:t>
            </a:r>
            <a:endParaRPr lang="pt-BR" sz="3600" i="1" dirty="0">
              <a:effectLst>
                <a:outerShdw blurRad="50800" dist="482600" dir="7500000" algn="ctr" rotWithShape="0">
                  <a:srgbClr val="000000">
                    <a:alpha val="9000"/>
                  </a:srgbClr>
                </a:outerShdw>
                <a:reflection blurRad="12700" endPos="0" dir="5400000" sy="-100000" algn="bl" rotWithShape="0"/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130328" y="1500892"/>
            <a:ext cx="199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Marcelo A. Martins</a:t>
            </a:r>
            <a:endParaRPr lang="pt-BR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2.bp.blogspot.com/-A3REFhTtQCs/VYpYP29B_QI/AAAAAAAAMhU/Y-Utt1zeVXo/s1600/businessman-agaisnt-virtual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76336" y="1251284"/>
            <a:ext cx="10046368" cy="2911642"/>
          </a:xfrm>
        </p:spPr>
        <p:txBody>
          <a:bodyPr anchor="ctr">
            <a:normAutofit/>
          </a:bodyPr>
          <a:lstStyle/>
          <a:p>
            <a:r>
              <a:rPr lang="pt-BR" sz="9600" spc="30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dobe Caslon Pro Bold" panose="0205070206050A020403" pitchFamily="18" charset="0"/>
              </a:rPr>
              <a:t>Técnico em Informática</a:t>
            </a:r>
            <a:endParaRPr lang="pt-BR" sz="9600" spc="300" dirty="0">
              <a:solidFill>
                <a:schemeClr val="tx1">
                  <a:lumMod val="95000"/>
                  <a:lumOff val="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65901" y="2967335"/>
            <a:ext cx="65742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pt-B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5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formát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812" y="-917756"/>
            <a:ext cx="1301115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38" y="2161075"/>
            <a:ext cx="7715250" cy="4333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tângulo 2"/>
          <p:cNvSpPr/>
          <p:nvPr/>
        </p:nvSpPr>
        <p:spPr>
          <a:xfrm>
            <a:off x="148937" y="92472"/>
            <a:ext cx="12043063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6000" b="1" i="0" dirty="0" smtClean="0">
                <a:solidFill>
                  <a:srgbClr val="FFC000"/>
                </a:solidFill>
                <a:effectLst/>
                <a:latin typeface="Tahoma" panose="020B0604030504040204" pitchFamily="34" charset="0"/>
              </a:rPr>
              <a:t>Qual função o técnico em informática poderá trabalhar ?</a:t>
            </a:r>
            <a:endParaRPr lang="pt-BR" sz="6000" dirty="0">
              <a:solidFill>
                <a:srgbClr val="FFC000"/>
              </a:solidFill>
            </a:endParaRPr>
          </a:p>
        </p:txBody>
      </p:sp>
      <p:sp>
        <p:nvSpPr>
          <p:cNvPr id="4" name="Texto Explicativo em Nuvem 3"/>
          <p:cNvSpPr/>
          <p:nvPr/>
        </p:nvSpPr>
        <p:spPr>
          <a:xfrm rot="1664680">
            <a:off x="5951619" y="1950423"/>
            <a:ext cx="2133600" cy="1604210"/>
          </a:xfrm>
          <a:prstGeom prst="cloudCallou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  <a:effectLst>
            <a:glow rad="114300">
              <a:schemeClr val="accent4">
                <a:lumMod val="60000"/>
                <a:lumOff val="4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tx1"/>
                </a:solidFill>
              </a:rPr>
              <a:t>????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325" y="-100013"/>
            <a:ext cx="14344650" cy="7058025"/>
          </a:xfrm>
          <a:prstGeom prst="rect">
            <a:avLst/>
          </a:prstGeom>
        </p:spPr>
      </p:pic>
      <p:pic>
        <p:nvPicPr>
          <p:cNvPr id="1026" name="Picture 2" descr="http://www.linkcomp.com.br/wp-content/uploads/2015/07/T%C3%A9cnico-inform%C3%A1tica-Santa-Cec%C3%ADl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8" y="1292684"/>
            <a:ext cx="3597695" cy="2398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-736842" y="367875"/>
            <a:ext cx="13665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2000" dist="50800" dir="5400000" sy="-100000" algn="bl" rotWithShape="0"/>
                </a:effectLst>
                <a:latin typeface="Cooper Black" panose="0208090404030B020404" pitchFamily="18" charset="0"/>
              </a:rPr>
              <a:t>Manutenção 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2000" dist="50800" dir="5400000" sy="-100000" algn="bl" rotWithShape="0"/>
                </a:effectLst>
                <a:latin typeface="Cooper Black" panose="0208090404030B020404" pitchFamily="18" charset="0"/>
              </a:rPr>
              <a:t>de </a:t>
            </a:r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01600" stA="22000" dist="50800" dir="5400000" sy="-100000" algn="bl" rotWithShape="0"/>
                </a:effectLst>
                <a:latin typeface="Cooper Black" panose="0208090404030B020404" pitchFamily="18" charset="0"/>
              </a:rPr>
              <a:t>Computadores e Periféricos </a:t>
            </a:r>
          </a:p>
          <a:p>
            <a:pPr algn="ctr"/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01600" stA="22000" dist="508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pic>
        <p:nvPicPr>
          <p:cNvPr id="1030" name="Picture 6" descr="http://www.ilheus24h.com.br/v1/wp-content/uploads/2014/11/T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7" y="3428999"/>
            <a:ext cx="3823855" cy="30743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ursosgratuitossenac.net/wp-content/uploads/2015/08/T%C3%A9cnico-informati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83" y="970751"/>
            <a:ext cx="8603897" cy="5735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56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4589"/>
            <a:ext cx="12192000" cy="729915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491915" y="4532907"/>
            <a:ext cx="9208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28600" stA="61000" endPos="58000" dir="5400000" sy="-100000" algn="bl" rotWithShape="0"/>
                </a:effectLst>
                <a:latin typeface="Adobe Garamond Pro Bold" panose="02020702060506020403" pitchFamily="18" charset="0"/>
              </a:rPr>
              <a:t>Suporte Técnico </a:t>
            </a:r>
            <a:endParaRPr lang="pt-BR" sz="96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28600" stA="61000" endPos="58000" dir="5400000" sy="-100000" algn="bl" rotWithShape="0"/>
              </a:effectLst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91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33801987"/>
              </p:ext>
            </p:extLst>
          </p:nvPr>
        </p:nvGraphicFramePr>
        <p:xfrm>
          <a:off x="-890335" y="-625643"/>
          <a:ext cx="13451303" cy="8325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/>
          <p:cNvSpPr/>
          <p:nvPr/>
        </p:nvSpPr>
        <p:spPr>
          <a:xfrm>
            <a:off x="1154386" y="0"/>
            <a:ext cx="3972178" cy="1569660"/>
          </a:xfrm>
          <a:prstGeom prst="rect">
            <a:avLst/>
          </a:prstGeom>
          <a:noFill/>
          <a:effectLst>
            <a:reflection stA="45000" endPos="650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Redes</a:t>
            </a:r>
            <a:r>
              <a:rPr lang="pt-BR" sz="5400" dirty="0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pt-BR" sz="5400" b="0" cap="none" spc="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112939" y="2495327"/>
            <a:ext cx="864339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0" cap="none" spc="0" dirty="0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e</a:t>
            </a:r>
            <a:endParaRPr lang="pt-BR" sz="10000" b="0" cap="none" spc="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741463" y="5162638"/>
            <a:ext cx="94505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Infraestrutura</a:t>
            </a:r>
          </a:p>
        </p:txBody>
      </p:sp>
    </p:spTree>
    <p:extLst>
      <p:ext uri="{BB962C8B-B14F-4D97-AF65-F5344CB8AC3E}">
        <p14:creationId xmlns:p14="http://schemas.microsoft.com/office/powerpoint/2010/main" val="3742083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72" y="1488510"/>
            <a:ext cx="7776582" cy="47523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14588" y="276977"/>
            <a:ext cx="12186349" cy="83099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pt-BR" sz="4800" b="1" dirty="0">
                <a:ln w="9525">
                  <a:solidFill>
                    <a:schemeClr val="bg1">
                      <a:lumMod val="95000"/>
                      <a:alpha val="6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431800" dir="6180000" sx="99000" sy="99000" algn="ctr" rotWithShape="0">
                    <a:srgbClr val="000000">
                      <a:alpha val="29000"/>
                    </a:srgbClr>
                  </a:outerShdw>
                  <a:reflection endPos="0" dir="5400000" sy="-100000" algn="bl" rotWithShape="0"/>
                </a:effectLst>
                <a:latin typeface="Showcard Gothic" panose="04020904020102020604" pitchFamily="82" charset="0"/>
              </a:rPr>
              <a:t>C</a:t>
            </a:r>
            <a:r>
              <a:rPr lang="pt-BR" sz="4800" b="1" i="0" dirty="0" smtClean="0">
                <a:ln w="9525">
                  <a:solidFill>
                    <a:schemeClr val="bg1">
                      <a:lumMod val="95000"/>
                      <a:alpha val="6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431800" dir="6180000" sx="99000" sy="99000" algn="ctr" rotWithShape="0">
                    <a:srgbClr val="000000">
                      <a:alpha val="29000"/>
                    </a:srgbClr>
                  </a:outerShdw>
                  <a:reflection endPos="0" dir="5400000" sy="-100000" algn="bl" rotWithShape="0"/>
                </a:effectLst>
                <a:latin typeface="Showcard Gothic" panose="04020904020102020604" pitchFamily="82" charset="0"/>
              </a:rPr>
              <a:t>entros de Processamentos de Dados</a:t>
            </a:r>
            <a:endParaRPr lang="pt-BR" sz="4800" dirty="0">
              <a:ln w="9525">
                <a:solidFill>
                  <a:schemeClr val="bg1">
                    <a:lumMod val="95000"/>
                    <a:alpha val="6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431800" dir="6180000" sx="99000" sy="99000" algn="ctr" rotWithShape="0">
                  <a:srgbClr val="000000">
                    <a:alpha val="29000"/>
                  </a:srgbClr>
                </a:outerShdw>
                <a:reflection endPos="0" dir="5400000" sy="-100000" algn="bl" rotWithShape="0"/>
              </a:effectLst>
              <a:latin typeface="Showcard Gothic" panose="04020904020102020604" pitchFamily="82" charset="0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055088"/>
              </p:ext>
            </p:extLst>
          </p:nvPr>
        </p:nvGraphicFramePr>
        <p:xfrm>
          <a:off x="139920" y="4209393"/>
          <a:ext cx="3972916" cy="2412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5" imgW="7277060" imgH="4562434" progId="Excel.Sheet.12">
                  <p:embed/>
                </p:oleObj>
              </mc:Choice>
              <mc:Fallback>
                <p:oleObj name="Worksheet" r:id="rId5" imgW="7277060" imgH="456243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920" y="4209393"/>
                        <a:ext cx="3972916" cy="241200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0"/>
                            </a:schemeClr>
                          </a:gs>
                          <a:gs pos="100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áfico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352053"/>
              </p:ext>
            </p:extLst>
          </p:nvPr>
        </p:nvGraphicFramePr>
        <p:xfrm>
          <a:off x="8890971" y="1384951"/>
          <a:ext cx="3184635" cy="198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Gráfico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06929"/>
              </p:ext>
            </p:extLst>
          </p:nvPr>
        </p:nvGraphicFramePr>
        <p:xfrm>
          <a:off x="5195829" y="2826459"/>
          <a:ext cx="6378309" cy="3971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040610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0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1200" y="-151806"/>
            <a:ext cx="9601200" cy="7009806"/>
          </a:xfrm>
          <a:prstGeom prst="rect">
            <a:avLst/>
          </a:prstGeom>
          <a:solidFill>
            <a:schemeClr val="accent1"/>
          </a:solidFill>
          <a:effectLst>
            <a:glow>
              <a:schemeClr val="accent1"/>
            </a:glow>
            <a:softEdge rad="330200"/>
          </a:effectLst>
        </p:spPr>
      </p:pic>
      <p:sp>
        <p:nvSpPr>
          <p:cNvPr id="4" name="Retângulo 3"/>
          <p:cNvSpPr/>
          <p:nvPr/>
        </p:nvSpPr>
        <p:spPr>
          <a:xfrm>
            <a:off x="7029450" y="-400050"/>
            <a:ext cx="5867400" cy="760095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721537"/>
            <a:ext cx="4482430" cy="1820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1750"/>
            <a:ext cx="4482429" cy="2600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3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116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6" baseType="lpstr">
      <vt:lpstr>Adobe Caslon Pro Bold</vt:lpstr>
      <vt:lpstr>Adobe Devanagari</vt:lpstr>
      <vt:lpstr>Adobe Garamond Pro Bold</vt:lpstr>
      <vt:lpstr>Arial</vt:lpstr>
      <vt:lpstr>Berlin Sans FB Demi</vt:lpstr>
      <vt:lpstr>Calibri</vt:lpstr>
      <vt:lpstr>Calibri Light</vt:lpstr>
      <vt:lpstr>Cooper Black</vt:lpstr>
      <vt:lpstr>Segoe UI Black</vt:lpstr>
      <vt:lpstr>Showcard Gothic</vt:lpstr>
      <vt:lpstr>Tahoma</vt:lpstr>
      <vt:lpstr>Tema do Office</vt:lpstr>
      <vt:lpstr>Worksheet</vt:lpstr>
      <vt:lpstr>Apresentação do PowerPoint</vt:lpstr>
      <vt:lpstr>Técnico em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Informática</dc:title>
  <dc:creator>temp.osa</dc:creator>
  <cp:lastModifiedBy>Marcelo Alessandro</cp:lastModifiedBy>
  <cp:revision>81</cp:revision>
  <dcterms:created xsi:type="dcterms:W3CDTF">2016-01-21T10:46:03Z</dcterms:created>
  <dcterms:modified xsi:type="dcterms:W3CDTF">2016-01-25T07:42:51Z</dcterms:modified>
</cp:coreProperties>
</file>